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36" r:id="rId5"/>
    <p:sldId id="256" r:id="rId6"/>
    <p:sldId id="308" r:id="rId7"/>
    <p:sldId id="327" r:id="rId8"/>
    <p:sldId id="329" r:id="rId9"/>
    <p:sldId id="309" r:id="rId10"/>
    <p:sldId id="330" r:id="rId11"/>
    <p:sldId id="311" r:id="rId12"/>
    <p:sldId id="335" r:id="rId13"/>
    <p:sldId id="333" r:id="rId14"/>
    <p:sldId id="337" r:id="rId15"/>
    <p:sldId id="334" r:id="rId16"/>
    <p:sldId id="338" r:id="rId1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80" userDrawn="1">
          <p15:clr>
            <a:srgbClr val="A4A3A4"/>
          </p15:clr>
        </p15:guide>
        <p15:guide id="2" orient="horz" pos="177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5664" userDrawn="1">
          <p15:clr>
            <a:srgbClr val="A4A3A4"/>
          </p15:clr>
        </p15:guide>
        <p15:guide id="7" pos="1536" userDrawn="1">
          <p15:clr>
            <a:srgbClr val="A4A3A4"/>
          </p15:clr>
        </p15:guide>
        <p15:guide id="8" orient="horz" pos="7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AAC"/>
    <a:srgbClr val="373921"/>
    <a:srgbClr val="BF8641"/>
    <a:srgbClr val="D98D30"/>
    <a:srgbClr val="BF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6490A-F748-41F3-8E74-C1D1757165D7}" v="34" dt="2022-03-02T22:06:15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4" d="100"/>
          <a:sy n="54" d="100"/>
        </p:scale>
        <p:origin x="-408" y="-516"/>
      </p:cViewPr>
      <p:guideLst>
        <p:guide orient="horz" pos="1080"/>
        <p:guide orient="horz" pos="1776"/>
        <p:guide orient="horz" pos="3240"/>
        <p:guide orient="horz" pos="720"/>
        <p:guide pos="3840"/>
        <p:guide pos="5664"/>
        <p:guide pos="1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071"/>
    </p:cViewPr>
  </p:sorterViewPr>
  <p:notesViewPr>
    <p:cSldViewPr snapToGrid="0">
      <p:cViewPr varScale="1">
        <p:scale>
          <a:sx n="80" d="100"/>
          <a:sy n="80" d="100"/>
        </p:scale>
        <p:origin x="28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sława Dziedzic" userId="0692393a8cd5ce45" providerId="LiveId" clId="{22C6490A-F748-41F3-8E74-C1D1757165D7}"/>
    <pc:docChg chg="undo custSel addSld delSld modSld sldOrd">
      <pc:chgData name="Wiesława Dziedzic" userId="0692393a8cd5ce45" providerId="LiveId" clId="{22C6490A-F748-41F3-8E74-C1D1757165D7}" dt="2022-03-02T22:17:06.209" v="953" actId="1076"/>
      <pc:docMkLst>
        <pc:docMk/>
      </pc:docMkLst>
      <pc:sldChg chg="addSp modSp mod">
        <pc:chgData name="Wiesława Dziedzic" userId="0692393a8cd5ce45" providerId="LiveId" clId="{22C6490A-F748-41F3-8E74-C1D1757165D7}" dt="2022-03-02T22:10:03.461" v="871" actId="1076"/>
        <pc:sldMkLst>
          <pc:docMk/>
          <pc:sldMk cId="1642425379" sldId="256"/>
        </pc:sldMkLst>
        <pc:spChg chg="mod">
          <ac:chgData name="Wiesława Dziedzic" userId="0692393a8cd5ce45" providerId="LiveId" clId="{22C6490A-F748-41F3-8E74-C1D1757165D7}" dt="2022-03-02T22:09:42.810" v="865" actId="1076"/>
          <ac:spMkLst>
            <pc:docMk/>
            <pc:sldMk cId="1642425379" sldId="256"/>
            <ac:spMk id="46" creationId="{70F6BB83-FE06-42C6-8C19-9F085DD9A9BF}"/>
          </ac:spMkLst>
        </pc:spChg>
        <pc:spChg chg="mod">
          <ac:chgData name="Wiesława Dziedzic" userId="0692393a8cd5ce45" providerId="LiveId" clId="{22C6490A-F748-41F3-8E74-C1D1757165D7}" dt="2022-03-02T20:57:09.529" v="238" actId="20577"/>
          <ac:spMkLst>
            <pc:docMk/>
            <pc:sldMk cId="1642425379" sldId="256"/>
            <ac:spMk id="107" creationId="{86E8CC94-6B11-4F5B-957C-A83B7325A482}"/>
          </ac:spMkLst>
        </pc:spChg>
        <pc:spChg chg="mod">
          <ac:chgData name="Wiesława Dziedzic" userId="0692393a8cd5ce45" providerId="LiveId" clId="{22C6490A-F748-41F3-8E74-C1D1757165D7}" dt="2022-03-02T22:09:55.310" v="868" actId="1076"/>
          <ac:spMkLst>
            <pc:docMk/>
            <pc:sldMk cId="1642425379" sldId="256"/>
            <ac:spMk id="111" creationId="{838D244F-CEF4-474E-B89F-47D40C7D1FD3}"/>
          </ac:spMkLst>
        </pc:spChg>
        <pc:picChg chg="mod">
          <ac:chgData name="Wiesława Dziedzic" userId="0692393a8cd5ce45" providerId="LiveId" clId="{22C6490A-F748-41F3-8E74-C1D1757165D7}" dt="2022-03-02T22:10:03.461" v="871" actId="1076"/>
          <ac:picMkLst>
            <pc:docMk/>
            <pc:sldMk cId="1642425379" sldId="256"/>
            <ac:picMk id="9" creationId="{E134BEB0-1627-44AD-A0C9-028A13B5D929}"/>
          </ac:picMkLst>
        </pc:picChg>
        <pc:cxnChg chg="add mod">
          <ac:chgData name="Wiesława Dziedzic" userId="0692393a8cd5ce45" providerId="LiveId" clId="{22C6490A-F748-41F3-8E74-C1D1757165D7}" dt="2022-03-02T22:09:51.443" v="867" actId="1076"/>
          <ac:cxnSpMkLst>
            <pc:docMk/>
            <pc:sldMk cId="1642425379" sldId="256"/>
            <ac:cxnSpMk id="10" creationId="{CBACC563-AB4C-49BB-B2D5-C479ED2533B2}"/>
          </ac:cxnSpMkLst>
        </pc:cxnChg>
        <pc:cxnChg chg="add mod">
          <ac:chgData name="Wiesława Dziedzic" userId="0692393a8cd5ce45" providerId="LiveId" clId="{22C6490A-F748-41F3-8E74-C1D1757165D7}" dt="2022-03-02T20:56:28.424" v="212" actId="1076"/>
          <ac:cxnSpMkLst>
            <pc:docMk/>
            <pc:sldMk cId="1642425379" sldId="256"/>
            <ac:cxnSpMk id="11" creationId="{506C3079-5413-46E0-A15E-FB171D4B40B0}"/>
          </ac:cxnSpMkLst>
        </pc:cxnChg>
      </pc:sldChg>
      <pc:sldChg chg="del">
        <pc:chgData name="Wiesława Dziedzic" userId="0692393a8cd5ce45" providerId="LiveId" clId="{22C6490A-F748-41F3-8E74-C1D1757165D7}" dt="2022-03-02T22:15:22.191" v="938" actId="47"/>
        <pc:sldMkLst>
          <pc:docMk/>
          <pc:sldMk cId="479667622" sldId="260"/>
        </pc:sldMkLst>
      </pc:sldChg>
      <pc:sldChg chg="addSp delSp modSp mod ord">
        <pc:chgData name="Wiesława Dziedzic" userId="0692393a8cd5ce45" providerId="LiveId" clId="{22C6490A-F748-41F3-8E74-C1D1757165D7}" dt="2022-03-02T22:09:03.189" v="861" actId="1076"/>
        <pc:sldMkLst>
          <pc:docMk/>
          <pc:sldMk cId="305209893" sldId="308"/>
        </pc:sldMkLst>
        <pc:spChg chg="mod">
          <ac:chgData name="Wiesława Dziedzic" userId="0692393a8cd5ce45" providerId="LiveId" clId="{22C6490A-F748-41F3-8E74-C1D1757165D7}" dt="2022-03-02T22:09:03.189" v="861" actId="1076"/>
          <ac:spMkLst>
            <pc:docMk/>
            <pc:sldMk cId="305209893" sldId="308"/>
            <ac:spMk id="2" creationId="{9D2DCC9C-7429-45B0-8103-C0D206342BE7}"/>
          </ac:spMkLst>
        </pc:spChg>
        <pc:spChg chg="del mod">
          <ac:chgData name="Wiesława Dziedzic" userId="0692393a8cd5ce45" providerId="LiveId" clId="{22C6490A-F748-41F3-8E74-C1D1757165D7}" dt="2022-03-02T22:08:23.638" v="854" actId="478"/>
          <ac:spMkLst>
            <pc:docMk/>
            <pc:sldMk cId="305209893" sldId="308"/>
            <ac:spMk id="3" creationId="{02DFCE27-D56E-4D7D-9A28-3C699A6B64C9}"/>
          </ac:spMkLst>
        </pc:spChg>
        <pc:spChg chg="mod">
          <ac:chgData name="Wiesława Dziedzic" userId="0692393a8cd5ce45" providerId="LiveId" clId="{22C6490A-F748-41F3-8E74-C1D1757165D7}" dt="2022-03-02T22:08:41.319" v="858" actId="1076"/>
          <ac:spMkLst>
            <pc:docMk/>
            <pc:sldMk cId="305209893" sldId="308"/>
            <ac:spMk id="10" creationId="{A32E4DAB-1431-49AD-B20B-F0E932C75C07}"/>
          </ac:spMkLst>
        </pc:spChg>
        <pc:spChg chg="mod">
          <ac:chgData name="Wiesława Dziedzic" userId="0692393a8cd5ce45" providerId="LiveId" clId="{22C6490A-F748-41F3-8E74-C1D1757165D7}" dt="2022-03-02T20:57:30.613" v="247" actId="20577"/>
          <ac:spMkLst>
            <pc:docMk/>
            <pc:sldMk cId="305209893" sldId="308"/>
            <ac:spMk id="33" creationId="{FA8AB7A3-8189-4146-84E3-D859FD67003C}"/>
          </ac:spMkLst>
        </pc:spChg>
        <pc:spChg chg="del mod">
          <ac:chgData name="Wiesława Dziedzic" userId="0692393a8cd5ce45" providerId="LiveId" clId="{22C6490A-F748-41F3-8E74-C1D1757165D7}" dt="2022-03-02T20:57:21.336" v="240" actId="478"/>
          <ac:spMkLst>
            <pc:docMk/>
            <pc:sldMk cId="305209893" sldId="308"/>
            <ac:spMk id="34" creationId="{201C63C9-DA14-420C-BBAA-00D6ECAA4FEB}"/>
          </ac:spMkLst>
        </pc:spChg>
        <pc:cxnChg chg="add mod">
          <ac:chgData name="Wiesława Dziedzic" userId="0692393a8cd5ce45" providerId="LiveId" clId="{22C6490A-F748-41F3-8E74-C1D1757165D7}" dt="2022-03-02T22:08:34.192" v="857" actId="14100"/>
          <ac:cxnSpMkLst>
            <pc:docMk/>
            <pc:sldMk cId="305209893" sldId="308"/>
            <ac:cxnSpMk id="9" creationId="{309848C2-1DC3-4FE2-A904-BDC2FA37C4C6}"/>
          </ac:cxnSpMkLst>
        </pc:cxnChg>
        <pc:cxnChg chg="add mod">
          <ac:chgData name="Wiesława Dziedzic" userId="0692393a8cd5ce45" providerId="LiveId" clId="{22C6490A-F748-41F3-8E74-C1D1757165D7}" dt="2022-03-02T20:57:58.637" v="252" actId="1076"/>
          <ac:cxnSpMkLst>
            <pc:docMk/>
            <pc:sldMk cId="305209893" sldId="308"/>
            <ac:cxnSpMk id="11" creationId="{6D7A8D64-EED4-410D-A57B-C1068131E373}"/>
          </ac:cxnSpMkLst>
        </pc:cxnChg>
      </pc:sldChg>
      <pc:sldChg chg="addSp modSp mod">
        <pc:chgData name="Wiesława Dziedzic" userId="0692393a8cd5ce45" providerId="LiveId" clId="{22C6490A-F748-41F3-8E74-C1D1757165D7}" dt="2022-03-02T20:55:29.244" v="193" actId="14100"/>
        <pc:sldMkLst>
          <pc:docMk/>
          <pc:sldMk cId="774898768" sldId="309"/>
        </pc:sldMkLst>
        <pc:spChg chg="mod">
          <ac:chgData name="Wiesława Dziedzic" userId="0692393a8cd5ce45" providerId="LiveId" clId="{22C6490A-F748-41F3-8E74-C1D1757165D7}" dt="2022-03-02T20:55:14.033" v="190" actId="948"/>
          <ac:spMkLst>
            <pc:docMk/>
            <pc:sldMk cId="774898768" sldId="309"/>
            <ac:spMk id="3" creationId="{6EDAC73C-E6A4-453D-B11A-1A391CDBFC6C}"/>
          </ac:spMkLst>
        </pc:spChg>
        <pc:cxnChg chg="add mod">
          <ac:chgData name="Wiesława Dziedzic" userId="0692393a8cd5ce45" providerId="LiveId" clId="{22C6490A-F748-41F3-8E74-C1D1757165D7}" dt="2022-03-02T20:55:29.244" v="193" actId="14100"/>
          <ac:cxnSpMkLst>
            <pc:docMk/>
            <pc:sldMk cId="774898768" sldId="309"/>
            <ac:cxnSpMk id="15" creationId="{9CA7FD74-C60C-41F0-9E81-7FE9CB9A3C2A}"/>
          </ac:cxnSpMkLst>
        </pc:cxnChg>
      </pc:sldChg>
      <pc:sldChg chg="addSp delSp modSp mod ord">
        <pc:chgData name="Wiesława Dziedzic" userId="0692393a8cd5ce45" providerId="LiveId" clId="{22C6490A-F748-41F3-8E74-C1D1757165D7}" dt="2022-03-02T21:29:12.504" v="501"/>
        <pc:sldMkLst>
          <pc:docMk/>
          <pc:sldMk cId="212767927" sldId="311"/>
        </pc:sldMkLst>
        <pc:spChg chg="mod">
          <ac:chgData name="Wiesława Dziedzic" userId="0692393a8cd5ce45" providerId="LiveId" clId="{22C6490A-F748-41F3-8E74-C1D1757165D7}" dt="2022-03-02T21:26:50.810" v="448" actId="20577"/>
          <ac:spMkLst>
            <pc:docMk/>
            <pc:sldMk cId="212767927" sldId="311"/>
            <ac:spMk id="2" creationId="{A106B2E4-7115-4A6C-B218-5316CEB06D2F}"/>
          </ac:spMkLst>
        </pc:spChg>
        <pc:spChg chg="del mod">
          <ac:chgData name="Wiesława Dziedzic" userId="0692393a8cd5ce45" providerId="LiveId" clId="{22C6490A-F748-41F3-8E74-C1D1757165D7}" dt="2022-03-02T21:27:27.870" v="484" actId="478"/>
          <ac:spMkLst>
            <pc:docMk/>
            <pc:sldMk cId="212767927" sldId="311"/>
            <ac:spMk id="3" creationId="{D7F87984-91C7-477D-977B-F8ABF9689B9E}"/>
          </ac:spMkLst>
        </pc:spChg>
        <pc:spChg chg="mod">
          <ac:chgData name="Wiesława Dziedzic" userId="0692393a8cd5ce45" providerId="LiveId" clId="{22C6490A-F748-41F3-8E74-C1D1757165D7}" dt="2022-03-02T21:27:19.952" v="483" actId="20577"/>
          <ac:spMkLst>
            <pc:docMk/>
            <pc:sldMk cId="212767927" sldId="311"/>
            <ac:spMk id="10" creationId="{5E643564-06FF-4BE0-AC64-EC992EFC7627}"/>
          </ac:spMkLst>
        </pc:spChg>
        <pc:spChg chg="mod">
          <ac:chgData name="Wiesława Dziedzic" userId="0692393a8cd5ce45" providerId="LiveId" clId="{22C6490A-F748-41F3-8E74-C1D1757165D7}" dt="2022-03-02T21:27:03.902" v="468" actId="6549"/>
          <ac:spMkLst>
            <pc:docMk/>
            <pc:sldMk cId="212767927" sldId="311"/>
            <ac:spMk id="11" creationId="{F6958328-9D7A-4E97-B660-2EA8E225BB56}"/>
          </ac:spMkLst>
        </pc:spChg>
        <pc:spChg chg="mod">
          <ac:chgData name="Wiesława Dziedzic" userId="0692393a8cd5ce45" providerId="LiveId" clId="{22C6490A-F748-41F3-8E74-C1D1757165D7}" dt="2022-03-02T21:28:18.372" v="491" actId="6549"/>
          <ac:spMkLst>
            <pc:docMk/>
            <pc:sldMk cId="212767927" sldId="311"/>
            <ac:spMk id="12" creationId="{D157F2A6-704B-4DB8-984A-0A60B39D42AF}"/>
          </ac:spMkLst>
        </pc:spChg>
        <pc:picChg chg="add mod">
          <ac:chgData name="Wiesława Dziedzic" userId="0692393a8cd5ce45" providerId="LiveId" clId="{22C6490A-F748-41F3-8E74-C1D1757165D7}" dt="2022-03-02T21:27:49.520" v="490" actId="14100"/>
          <ac:picMkLst>
            <pc:docMk/>
            <pc:sldMk cId="212767927" sldId="311"/>
            <ac:picMk id="5" creationId="{13118012-5043-4BE6-9CB1-2F1E2AE33D79}"/>
          </ac:picMkLst>
        </pc:picChg>
        <pc:picChg chg="del">
          <ac:chgData name="Wiesława Dziedzic" userId="0692393a8cd5ce45" providerId="LiveId" clId="{22C6490A-F748-41F3-8E74-C1D1757165D7}" dt="2022-03-01T22:45:48.862" v="2" actId="478"/>
          <ac:picMkLst>
            <pc:docMk/>
            <pc:sldMk cId="212767927" sldId="311"/>
            <ac:picMk id="9" creationId="{7E7A2D33-AC60-4DE3-BCAF-5C4FC81AA3B5}"/>
          </ac:picMkLst>
        </pc:picChg>
        <pc:picChg chg="del mod">
          <ac:chgData name="Wiesława Dziedzic" userId="0692393a8cd5ce45" providerId="LiveId" clId="{22C6490A-F748-41F3-8E74-C1D1757165D7}" dt="2022-03-02T21:26:25.582" v="441" actId="478"/>
          <ac:picMkLst>
            <pc:docMk/>
            <pc:sldMk cId="212767927" sldId="311"/>
            <ac:picMk id="13" creationId="{88E4D96D-FFE5-4041-BD4B-7ECDB052502D}"/>
          </ac:picMkLst>
        </pc:picChg>
      </pc:sldChg>
      <pc:sldChg chg="del">
        <pc:chgData name="Wiesława Dziedzic" userId="0692393a8cd5ce45" providerId="LiveId" clId="{22C6490A-F748-41F3-8E74-C1D1757165D7}" dt="2022-03-02T21:48:10.440" v="620" actId="2696"/>
        <pc:sldMkLst>
          <pc:docMk/>
          <pc:sldMk cId="2352886442" sldId="314"/>
        </pc:sldMkLst>
      </pc:sldChg>
      <pc:sldChg chg="addSp modSp del mod">
        <pc:chgData name="Wiesława Dziedzic" userId="0692393a8cd5ce45" providerId="LiveId" clId="{22C6490A-F748-41F3-8E74-C1D1757165D7}" dt="2022-03-02T21:48:05.062" v="619" actId="2696"/>
        <pc:sldMkLst>
          <pc:docMk/>
          <pc:sldMk cId="3529147684" sldId="322"/>
        </pc:sldMkLst>
        <pc:picChg chg="add mod modCrop">
          <ac:chgData name="Wiesława Dziedzic" userId="0692393a8cd5ce45" providerId="LiveId" clId="{22C6490A-F748-41F3-8E74-C1D1757165D7}" dt="2022-03-02T21:42:51.354" v="533" actId="1076"/>
          <ac:picMkLst>
            <pc:docMk/>
            <pc:sldMk cId="3529147684" sldId="322"/>
            <ac:picMk id="6" creationId="{200D2AB3-B7E4-4C35-B0F3-011566E33610}"/>
          </ac:picMkLst>
        </pc:picChg>
        <pc:picChg chg="mod">
          <ac:chgData name="Wiesława Dziedzic" userId="0692393a8cd5ce45" providerId="LiveId" clId="{22C6490A-F748-41F3-8E74-C1D1757165D7}" dt="2022-03-02T21:39:49.352" v="502" actId="14100"/>
          <ac:picMkLst>
            <pc:docMk/>
            <pc:sldMk cId="3529147684" sldId="322"/>
            <ac:picMk id="10" creationId="{4F7633EB-BCAC-40D5-B7D8-3B7F0773E1EC}"/>
          </ac:picMkLst>
        </pc:picChg>
      </pc:sldChg>
      <pc:sldChg chg="del">
        <pc:chgData name="Wiesława Dziedzic" userId="0692393a8cd5ce45" providerId="LiveId" clId="{22C6490A-F748-41F3-8E74-C1D1757165D7}" dt="2022-03-02T21:28:45.134" v="492" actId="47"/>
        <pc:sldMkLst>
          <pc:docMk/>
          <pc:sldMk cId="4018693454" sldId="326"/>
        </pc:sldMkLst>
      </pc:sldChg>
      <pc:sldChg chg="addSp delSp modSp mod">
        <pc:chgData name="Wiesława Dziedzic" userId="0692393a8cd5ce45" providerId="LiveId" clId="{22C6490A-F748-41F3-8E74-C1D1757165D7}" dt="2022-03-02T22:11:08.583" v="877" actId="1076"/>
        <pc:sldMkLst>
          <pc:docMk/>
          <pc:sldMk cId="4138681485" sldId="327"/>
        </pc:sldMkLst>
        <pc:spChg chg="add del mod">
          <ac:chgData name="Wiesława Dziedzic" userId="0692393a8cd5ce45" providerId="LiveId" clId="{22C6490A-F748-41F3-8E74-C1D1757165D7}" dt="2022-03-02T22:10:49.739" v="874" actId="14100"/>
          <ac:spMkLst>
            <pc:docMk/>
            <pc:sldMk cId="4138681485" sldId="327"/>
            <ac:spMk id="2" creationId="{CA98C48D-8FE7-491A-A6C7-72647C2A7837}"/>
          </ac:spMkLst>
        </pc:spChg>
        <pc:spChg chg="mod">
          <ac:chgData name="Wiesława Dziedzic" userId="0692393a8cd5ce45" providerId="LiveId" clId="{22C6490A-F748-41F3-8E74-C1D1757165D7}" dt="2022-03-02T20:53:45.754" v="182" actId="403"/>
          <ac:spMkLst>
            <pc:docMk/>
            <pc:sldMk cId="4138681485" sldId="327"/>
            <ac:spMk id="15" creationId="{42913DD8-54E8-4C9C-93C6-831E0A162809}"/>
          </ac:spMkLst>
        </pc:spChg>
        <pc:spChg chg="mod">
          <ac:chgData name="Wiesława Dziedzic" userId="0692393a8cd5ce45" providerId="LiveId" clId="{22C6490A-F748-41F3-8E74-C1D1757165D7}" dt="2022-03-02T22:11:08.583" v="877" actId="1076"/>
          <ac:spMkLst>
            <pc:docMk/>
            <pc:sldMk cId="4138681485" sldId="327"/>
            <ac:spMk id="16" creationId="{4B5CAEFB-3ACA-4146-81A1-3AF907AAED86}"/>
          </ac:spMkLst>
        </pc:spChg>
        <pc:cxnChg chg="del mod">
          <ac:chgData name="Wiesława Dziedzic" userId="0692393a8cd5ce45" providerId="LiveId" clId="{22C6490A-F748-41F3-8E74-C1D1757165D7}" dt="2022-03-02T22:11:00.880" v="876" actId="478"/>
          <ac:cxnSpMkLst>
            <pc:docMk/>
            <pc:sldMk cId="4138681485" sldId="327"/>
            <ac:cxnSpMk id="9" creationId="{E1DA684F-F04D-4BEA-9DE7-266132513CF7}"/>
          </ac:cxnSpMkLst>
        </pc:cxnChg>
        <pc:cxnChg chg="add mod">
          <ac:chgData name="Wiesława Dziedzic" userId="0692393a8cd5ce45" providerId="LiveId" clId="{22C6490A-F748-41F3-8E74-C1D1757165D7}" dt="2022-03-02T20:58:22.350" v="255" actId="1076"/>
          <ac:cxnSpMkLst>
            <pc:docMk/>
            <pc:sldMk cId="4138681485" sldId="327"/>
            <ac:cxnSpMk id="10" creationId="{D62A8D2D-DFEE-405B-B541-95275F11BA5B}"/>
          </ac:cxnSpMkLst>
        </pc:cxnChg>
        <pc:cxnChg chg="add mod">
          <ac:chgData name="Wiesława Dziedzic" userId="0692393a8cd5ce45" providerId="LiveId" clId="{22C6490A-F748-41F3-8E74-C1D1757165D7}" dt="2022-03-02T20:58:31.807" v="259" actId="14100"/>
          <ac:cxnSpMkLst>
            <pc:docMk/>
            <pc:sldMk cId="4138681485" sldId="327"/>
            <ac:cxnSpMk id="11" creationId="{CF6ED89F-B968-49BE-92AE-5AC3CA2F4D8B}"/>
          </ac:cxnSpMkLst>
        </pc:cxnChg>
      </pc:sldChg>
      <pc:sldChg chg="del">
        <pc:chgData name="Wiesława Dziedzic" userId="0692393a8cd5ce45" providerId="LiveId" clId="{22C6490A-F748-41F3-8E74-C1D1757165D7}" dt="2022-03-02T21:28:48.521" v="493" actId="47"/>
        <pc:sldMkLst>
          <pc:docMk/>
          <pc:sldMk cId="1602703252" sldId="328"/>
        </pc:sldMkLst>
      </pc:sldChg>
      <pc:sldChg chg="addSp delSp modSp mod">
        <pc:chgData name="Wiesława Dziedzic" userId="0692393a8cd5ce45" providerId="LiveId" clId="{22C6490A-F748-41F3-8E74-C1D1757165D7}" dt="2022-03-02T22:11:35.923" v="879" actId="1076"/>
        <pc:sldMkLst>
          <pc:docMk/>
          <pc:sldMk cId="2039469907" sldId="329"/>
        </pc:sldMkLst>
        <pc:spChg chg="mod">
          <ac:chgData name="Wiesława Dziedzic" userId="0692393a8cd5ce45" providerId="LiveId" clId="{22C6490A-F748-41F3-8E74-C1D1757165D7}" dt="2022-03-01T22:44:29.269" v="0" actId="6549"/>
          <ac:spMkLst>
            <pc:docMk/>
            <pc:sldMk cId="2039469907" sldId="329"/>
            <ac:spMk id="2" creationId="{9D2DCC9C-7429-45B0-8103-C0D206342BE7}"/>
          </ac:spMkLst>
        </pc:spChg>
        <pc:spChg chg="del mod">
          <ac:chgData name="Wiesława Dziedzic" userId="0692393a8cd5ce45" providerId="LiveId" clId="{22C6490A-F748-41F3-8E74-C1D1757165D7}" dt="2022-03-02T20:54:27.863" v="188" actId="478"/>
          <ac:spMkLst>
            <pc:docMk/>
            <pc:sldMk cId="2039469907" sldId="329"/>
            <ac:spMk id="3" creationId="{02DFCE27-D56E-4D7D-9A28-3C699A6B64C9}"/>
          </ac:spMkLst>
        </pc:spChg>
        <pc:spChg chg="mod">
          <ac:chgData name="Wiesława Dziedzic" userId="0692393a8cd5ce45" providerId="LiveId" clId="{22C6490A-F748-41F3-8E74-C1D1757165D7}" dt="2022-03-02T22:11:35.923" v="879" actId="1076"/>
          <ac:spMkLst>
            <pc:docMk/>
            <pc:sldMk cId="2039469907" sldId="329"/>
            <ac:spMk id="10" creationId="{A32E4DAB-1431-49AD-B20B-F0E932C75C07}"/>
          </ac:spMkLst>
        </pc:spChg>
        <pc:cxnChg chg="add mod">
          <ac:chgData name="Wiesława Dziedzic" userId="0692393a8cd5ce45" providerId="LiveId" clId="{22C6490A-F748-41F3-8E74-C1D1757165D7}" dt="2022-03-02T22:11:31.441" v="878" actId="1076"/>
          <ac:cxnSpMkLst>
            <pc:docMk/>
            <pc:sldMk cId="2039469907" sldId="329"/>
            <ac:cxnSpMk id="11" creationId="{8D08031B-EA12-4F0A-922F-ADF4DD29C88D}"/>
          </ac:cxnSpMkLst>
        </pc:cxnChg>
        <pc:cxnChg chg="add mod">
          <ac:chgData name="Wiesława Dziedzic" userId="0692393a8cd5ce45" providerId="LiveId" clId="{22C6490A-F748-41F3-8E74-C1D1757165D7}" dt="2022-03-02T20:56:11.687" v="206" actId="1076"/>
          <ac:cxnSpMkLst>
            <pc:docMk/>
            <pc:sldMk cId="2039469907" sldId="329"/>
            <ac:cxnSpMk id="12" creationId="{7AFBFAA0-24A7-4BE5-A661-684C2DDB4772}"/>
          </ac:cxnSpMkLst>
        </pc:cxnChg>
      </pc:sldChg>
      <pc:sldChg chg="addSp modSp mod ord">
        <pc:chgData name="Wiesława Dziedzic" userId="0692393a8cd5ce45" providerId="LiveId" clId="{22C6490A-F748-41F3-8E74-C1D1757165D7}" dt="2022-03-02T22:12:23.340" v="899" actId="313"/>
        <pc:sldMkLst>
          <pc:docMk/>
          <pc:sldMk cId="3321040667" sldId="330"/>
        </pc:sldMkLst>
        <pc:spChg chg="mod">
          <ac:chgData name="Wiesława Dziedzic" userId="0692393a8cd5ce45" providerId="LiveId" clId="{22C6490A-F748-41F3-8E74-C1D1757165D7}" dt="2022-03-02T21:17:27.353" v="396" actId="1076"/>
          <ac:spMkLst>
            <pc:docMk/>
            <pc:sldMk cId="3321040667" sldId="330"/>
            <ac:spMk id="3" creationId="{02DFCE27-D56E-4D7D-9A28-3C699A6B64C9}"/>
          </ac:spMkLst>
        </pc:spChg>
        <pc:spChg chg="mod">
          <ac:chgData name="Wiesława Dziedzic" userId="0692393a8cd5ce45" providerId="LiveId" clId="{22C6490A-F748-41F3-8E74-C1D1757165D7}" dt="2022-03-02T22:12:23.340" v="899" actId="313"/>
          <ac:spMkLst>
            <pc:docMk/>
            <pc:sldMk cId="3321040667" sldId="330"/>
            <ac:spMk id="34" creationId="{201C63C9-DA14-420C-BBAA-00D6ECAA4FEB}"/>
          </ac:spMkLst>
        </pc:spChg>
        <pc:cxnChg chg="add mod">
          <ac:chgData name="Wiesława Dziedzic" userId="0692393a8cd5ce45" providerId="LiveId" clId="{22C6490A-F748-41F3-8E74-C1D1757165D7}" dt="2022-03-02T20:55:46.178" v="198" actId="1076"/>
          <ac:cxnSpMkLst>
            <pc:docMk/>
            <pc:sldMk cId="3321040667" sldId="330"/>
            <ac:cxnSpMk id="8" creationId="{C8A0D914-0F8B-4F79-B78F-0476A65B2C04}"/>
          </ac:cxnSpMkLst>
        </pc:cxnChg>
        <pc:cxnChg chg="add mod">
          <ac:chgData name="Wiesława Dziedzic" userId="0692393a8cd5ce45" providerId="LiveId" clId="{22C6490A-F748-41F3-8E74-C1D1757165D7}" dt="2022-03-02T21:17:21.802" v="395" actId="1076"/>
          <ac:cxnSpMkLst>
            <pc:docMk/>
            <pc:sldMk cId="3321040667" sldId="330"/>
            <ac:cxnSpMk id="9" creationId="{C5D373BF-9D41-422E-A0AB-F20C0BAE248C}"/>
          </ac:cxnSpMkLst>
        </pc:cxnChg>
      </pc:sldChg>
      <pc:sldChg chg="addSp delSp modSp mod">
        <pc:chgData name="Wiesława Dziedzic" userId="0692393a8cd5ce45" providerId="LiveId" clId="{22C6490A-F748-41F3-8E74-C1D1757165D7}" dt="2022-03-02T21:19:50.545" v="408" actId="20577"/>
        <pc:sldMkLst>
          <pc:docMk/>
          <pc:sldMk cId="323498744" sldId="333"/>
        </pc:sldMkLst>
        <pc:spChg chg="del mod">
          <ac:chgData name="Wiesława Dziedzic" userId="0692393a8cd5ce45" providerId="LiveId" clId="{22C6490A-F748-41F3-8E74-C1D1757165D7}" dt="2022-03-02T21:07:17.653" v="316" actId="478"/>
          <ac:spMkLst>
            <pc:docMk/>
            <pc:sldMk cId="323498744" sldId="333"/>
            <ac:spMk id="3" creationId="{02DFCE27-D56E-4D7D-9A28-3C699A6B64C9}"/>
          </ac:spMkLst>
        </pc:spChg>
        <pc:spChg chg="add del mod">
          <ac:chgData name="Wiesława Dziedzic" userId="0692393a8cd5ce45" providerId="LiveId" clId="{22C6490A-F748-41F3-8E74-C1D1757165D7}" dt="2022-03-02T21:07:24.623" v="317" actId="478"/>
          <ac:spMkLst>
            <pc:docMk/>
            <pc:sldMk cId="323498744" sldId="333"/>
            <ac:spMk id="10" creationId="{3A0259AC-594B-4D3D-8916-46F398B4A965}"/>
          </ac:spMkLst>
        </pc:spChg>
        <pc:spChg chg="add mod">
          <ac:chgData name="Wiesława Dziedzic" userId="0692393a8cd5ce45" providerId="LiveId" clId="{22C6490A-F748-41F3-8E74-C1D1757165D7}" dt="2022-03-02T21:19:50.545" v="408" actId="20577"/>
          <ac:spMkLst>
            <pc:docMk/>
            <pc:sldMk cId="323498744" sldId="333"/>
            <ac:spMk id="40" creationId="{2CED113A-9566-4196-9925-43E10C14B105}"/>
          </ac:spMkLst>
        </pc:spChg>
        <pc:picChg chg="add del mod">
          <ac:chgData name="Wiesława Dziedzic" userId="0692393a8cd5ce45" providerId="LiveId" clId="{22C6490A-F748-41F3-8E74-C1D1757165D7}" dt="2022-03-02T21:05:23.505" v="304"/>
          <ac:picMkLst>
            <pc:docMk/>
            <pc:sldMk cId="323498744" sldId="333"/>
            <ac:picMk id="5" creationId="{398273C2-4F12-43C4-A2B6-90CE83179893}"/>
          </ac:picMkLst>
        </pc:picChg>
        <pc:picChg chg="add mod">
          <ac:chgData name="Wiesława Dziedzic" userId="0692393a8cd5ce45" providerId="LiveId" clId="{22C6490A-F748-41F3-8E74-C1D1757165D7}" dt="2022-03-02T21:06:53.859" v="311" actId="26606"/>
          <ac:picMkLst>
            <pc:docMk/>
            <pc:sldMk cId="323498744" sldId="333"/>
            <ac:picMk id="7" creationId="{02DC1E76-9B2B-4A16-B842-E07A2F86CF86}"/>
          </ac:picMkLst>
        </pc:picChg>
        <pc:picChg chg="del mod">
          <ac:chgData name="Wiesława Dziedzic" userId="0692393a8cd5ce45" providerId="LiveId" clId="{22C6490A-F748-41F3-8E74-C1D1757165D7}" dt="2022-03-02T21:06:43.969" v="309" actId="478"/>
          <ac:picMkLst>
            <pc:docMk/>
            <pc:sldMk cId="323498744" sldId="333"/>
            <ac:picMk id="9" creationId="{8B0533CF-BFAD-4D69-8E52-A525EBF452D9}"/>
          </ac:picMkLst>
        </pc:picChg>
        <pc:cxnChg chg="add mod">
          <ac:chgData name="Wiesława Dziedzic" userId="0692393a8cd5ce45" providerId="LiveId" clId="{22C6490A-F748-41F3-8E74-C1D1757165D7}" dt="2022-03-02T21:18:54.416" v="401" actId="1076"/>
          <ac:cxnSpMkLst>
            <pc:docMk/>
            <pc:sldMk cId="323498744" sldId="333"/>
            <ac:cxnSpMk id="15" creationId="{DDB9CD3D-03CD-486F-A64D-D014F3B49190}"/>
          </ac:cxnSpMkLst>
        </pc:cxnChg>
        <pc:cxnChg chg="add mod">
          <ac:chgData name="Wiesława Dziedzic" userId="0692393a8cd5ce45" providerId="LiveId" clId="{22C6490A-F748-41F3-8E74-C1D1757165D7}" dt="2022-03-02T21:07:55.197" v="324" actId="1076"/>
          <ac:cxnSpMkLst>
            <pc:docMk/>
            <pc:sldMk cId="323498744" sldId="333"/>
            <ac:cxnSpMk id="16" creationId="{D416A04F-2CC2-4EE1-A412-84ED3AABE8CE}"/>
          </ac:cxnSpMkLst>
        </pc:cxnChg>
      </pc:sldChg>
      <pc:sldChg chg="addSp delSp modSp mod">
        <pc:chgData name="Wiesława Dziedzic" userId="0692393a8cd5ce45" providerId="LiveId" clId="{22C6490A-F748-41F3-8E74-C1D1757165D7}" dt="2022-03-02T21:23:35.011" v="439" actId="14100"/>
        <pc:sldMkLst>
          <pc:docMk/>
          <pc:sldMk cId="1758591416" sldId="334"/>
        </pc:sldMkLst>
        <pc:spChg chg="del mod">
          <ac:chgData name="Wiesława Dziedzic" userId="0692393a8cd5ce45" providerId="LiveId" clId="{22C6490A-F748-41F3-8E74-C1D1757165D7}" dt="2022-03-02T21:13:03.098" v="354" actId="478"/>
          <ac:spMkLst>
            <pc:docMk/>
            <pc:sldMk cId="1758591416" sldId="334"/>
            <ac:spMk id="3" creationId="{02DFCE27-D56E-4D7D-9A28-3C699A6B64C9}"/>
          </ac:spMkLst>
        </pc:spChg>
        <pc:spChg chg="add del mod">
          <ac:chgData name="Wiesława Dziedzic" userId="0692393a8cd5ce45" providerId="LiveId" clId="{22C6490A-F748-41F3-8E74-C1D1757165D7}" dt="2022-03-02T21:13:08.436" v="356" actId="478"/>
          <ac:spMkLst>
            <pc:docMk/>
            <pc:sldMk cId="1758591416" sldId="334"/>
            <ac:spMk id="5" creationId="{51B0524C-6C49-4DCA-A9ED-050417482F59}"/>
          </ac:spMkLst>
        </pc:spChg>
        <pc:spChg chg="add mod">
          <ac:chgData name="Wiesława Dziedzic" userId="0692393a8cd5ce45" providerId="LiveId" clId="{22C6490A-F748-41F3-8E74-C1D1757165D7}" dt="2022-03-02T21:19:31.839" v="405" actId="20577"/>
          <ac:spMkLst>
            <pc:docMk/>
            <pc:sldMk cId="1758591416" sldId="334"/>
            <ac:spMk id="8" creationId="{04607169-2A92-4B6B-BEB2-073474AF4244}"/>
          </ac:spMkLst>
        </pc:spChg>
        <pc:picChg chg="add del mod">
          <ac:chgData name="Wiesława Dziedzic" userId="0692393a8cd5ce45" providerId="LiveId" clId="{22C6490A-F748-41F3-8E74-C1D1757165D7}" dt="2022-03-02T21:22:36.593" v="426" actId="478"/>
          <ac:picMkLst>
            <pc:docMk/>
            <pc:sldMk cId="1758591416" sldId="334"/>
            <ac:picMk id="9" creationId="{E665D6C6-77F0-4178-9C6A-7F77678EAD0B}"/>
          </ac:picMkLst>
        </pc:picChg>
        <pc:picChg chg="del">
          <ac:chgData name="Wiesława Dziedzic" userId="0692393a8cd5ce45" providerId="LiveId" clId="{22C6490A-F748-41F3-8E74-C1D1757165D7}" dt="2022-03-02T21:22:19.888" v="421" actId="478"/>
          <ac:picMkLst>
            <pc:docMk/>
            <pc:sldMk cId="1758591416" sldId="334"/>
            <ac:picMk id="10" creationId="{6092B94F-BAC1-4B0B-AFD3-F2C57FF9440E}"/>
          </ac:picMkLst>
        </pc:picChg>
        <pc:picChg chg="add mod">
          <ac:chgData name="Wiesława Dziedzic" userId="0692393a8cd5ce45" providerId="LiveId" clId="{22C6490A-F748-41F3-8E74-C1D1757165D7}" dt="2022-03-02T21:23:35.011" v="439" actId="14100"/>
          <ac:picMkLst>
            <pc:docMk/>
            <pc:sldMk cId="1758591416" sldId="334"/>
            <ac:picMk id="14" creationId="{1563F15B-A2A3-425C-BB90-31EB98C20A74}"/>
          </ac:picMkLst>
        </pc:picChg>
        <pc:cxnChg chg="add mod">
          <ac:chgData name="Wiesława Dziedzic" userId="0692393a8cd5ce45" providerId="LiveId" clId="{22C6490A-F748-41F3-8E74-C1D1757165D7}" dt="2022-03-02T21:20:13.248" v="414"/>
          <ac:cxnSpMkLst>
            <pc:docMk/>
            <pc:sldMk cId="1758591416" sldId="334"/>
            <ac:cxnSpMk id="11" creationId="{AC2A511B-51E9-4CA0-8A7D-337051243176}"/>
          </ac:cxnSpMkLst>
        </pc:cxnChg>
        <pc:cxnChg chg="add mod">
          <ac:chgData name="Wiesława Dziedzic" userId="0692393a8cd5ce45" providerId="LiveId" clId="{22C6490A-F748-41F3-8E74-C1D1757165D7}" dt="2022-03-02T21:20:29.317" v="418" actId="1076"/>
          <ac:cxnSpMkLst>
            <pc:docMk/>
            <pc:sldMk cId="1758591416" sldId="334"/>
            <ac:cxnSpMk id="12" creationId="{857F1C96-D775-4753-9988-9FEBF1ABAF7F}"/>
          </ac:cxnSpMkLst>
        </pc:cxnChg>
      </pc:sldChg>
      <pc:sldChg chg="addSp delSp modSp mod">
        <pc:chgData name="Wiesława Dziedzic" userId="0692393a8cd5ce45" providerId="LiveId" clId="{22C6490A-F748-41F3-8E74-C1D1757165D7}" dt="2022-03-02T21:20:02.537" v="413" actId="20577"/>
        <pc:sldMkLst>
          <pc:docMk/>
          <pc:sldMk cId="2297970883" sldId="335"/>
        </pc:sldMkLst>
        <pc:spChg chg="del mod">
          <ac:chgData name="Wiesława Dziedzic" userId="0692393a8cd5ce45" providerId="LiveId" clId="{22C6490A-F748-41F3-8E74-C1D1757165D7}" dt="2022-03-02T21:15:39.113" v="375" actId="478"/>
          <ac:spMkLst>
            <pc:docMk/>
            <pc:sldMk cId="2297970883" sldId="335"/>
            <ac:spMk id="3" creationId="{02DFCE27-D56E-4D7D-9A28-3C699A6B64C9}"/>
          </ac:spMkLst>
        </pc:spChg>
        <pc:spChg chg="add del">
          <ac:chgData name="Wiesława Dziedzic" userId="0692393a8cd5ce45" providerId="LiveId" clId="{22C6490A-F748-41F3-8E74-C1D1757165D7}" dt="2022-03-02T21:15:12.526" v="370" actId="22"/>
          <ac:spMkLst>
            <pc:docMk/>
            <pc:sldMk cId="2297970883" sldId="335"/>
            <ac:spMk id="12" creationId="{2C0B5BC1-2FB2-482A-9387-DA6A98B06B3B}"/>
          </ac:spMkLst>
        </pc:spChg>
        <pc:spChg chg="add mod">
          <ac:chgData name="Wiesława Dziedzic" userId="0692393a8cd5ce45" providerId="LiveId" clId="{22C6490A-F748-41F3-8E74-C1D1757165D7}" dt="2022-03-02T21:20:02.537" v="413" actId="20577"/>
          <ac:spMkLst>
            <pc:docMk/>
            <pc:sldMk cId="2297970883" sldId="335"/>
            <ac:spMk id="13" creationId="{39B924F9-06AB-4623-8FB5-73C0A7CD9609}"/>
          </ac:spMkLst>
        </pc:spChg>
        <pc:spChg chg="mod">
          <ac:chgData name="Wiesława Dziedzic" userId="0692393a8cd5ce45" providerId="LiveId" clId="{22C6490A-F748-41F3-8E74-C1D1757165D7}" dt="2022-03-02T20:59:58.111" v="289" actId="255"/>
          <ac:spMkLst>
            <pc:docMk/>
            <pc:sldMk cId="2297970883" sldId="335"/>
            <ac:spMk id="34" creationId="{201C63C9-DA14-420C-BBAA-00D6ECAA4FEB}"/>
          </ac:spMkLst>
        </pc:spChg>
        <pc:cxnChg chg="add mod">
          <ac:chgData name="Wiesława Dziedzic" userId="0692393a8cd5ce45" providerId="LiveId" clId="{22C6490A-F748-41F3-8E74-C1D1757165D7}" dt="2022-03-02T21:18:09.310" v="399" actId="1076"/>
          <ac:cxnSpMkLst>
            <pc:docMk/>
            <pc:sldMk cId="2297970883" sldId="335"/>
            <ac:cxnSpMk id="8" creationId="{87BCA409-A0D0-4268-A786-C383FF4CEFED}"/>
          </ac:cxnSpMkLst>
        </pc:cxnChg>
        <pc:cxnChg chg="add mod">
          <ac:chgData name="Wiesława Dziedzic" userId="0692393a8cd5ce45" providerId="LiveId" clId="{22C6490A-F748-41F3-8E74-C1D1757165D7}" dt="2022-03-02T21:00:09.332" v="292" actId="1076"/>
          <ac:cxnSpMkLst>
            <pc:docMk/>
            <pc:sldMk cId="2297970883" sldId="335"/>
            <ac:cxnSpMk id="9" creationId="{2B606A11-DC8F-4DAD-A80D-5235B8E52A43}"/>
          </ac:cxnSpMkLst>
        </pc:cxnChg>
      </pc:sldChg>
      <pc:sldChg chg="addSp delSp modSp new mod ord modMedia modClrScheme delAnim chgLayout">
        <pc:chgData name="Wiesława Dziedzic" userId="0692393a8cd5ce45" providerId="LiveId" clId="{22C6490A-F748-41F3-8E74-C1D1757165D7}" dt="2022-03-02T22:07:46.448" v="851" actId="1076"/>
        <pc:sldMkLst>
          <pc:docMk/>
          <pc:sldMk cId="2086700757" sldId="336"/>
        </pc:sldMkLst>
        <pc:spChg chg="del mod ord">
          <ac:chgData name="Wiesława Dziedzic" userId="0692393a8cd5ce45" providerId="LiveId" clId="{22C6490A-F748-41F3-8E74-C1D1757165D7}" dt="2022-03-02T20:47:37.812" v="48" actId="700"/>
          <ac:spMkLst>
            <pc:docMk/>
            <pc:sldMk cId="2086700757" sldId="336"/>
            <ac:spMk id="2" creationId="{CCF905D3-24BA-4729-AF4E-B48F97520A49}"/>
          </ac:spMkLst>
        </pc:spChg>
        <pc:spChg chg="del">
          <ac:chgData name="Wiesława Dziedzic" userId="0692393a8cd5ce45" providerId="LiveId" clId="{22C6490A-F748-41F3-8E74-C1D1757165D7}" dt="2022-03-02T20:47:37.812" v="48" actId="700"/>
          <ac:spMkLst>
            <pc:docMk/>
            <pc:sldMk cId="2086700757" sldId="336"/>
            <ac:spMk id="3" creationId="{E1AF9464-5176-4637-9664-4190CEA4A2B5}"/>
          </ac:spMkLst>
        </pc:spChg>
        <pc:spChg chg="mod ord">
          <ac:chgData name="Wiesława Dziedzic" userId="0692393a8cd5ce45" providerId="LiveId" clId="{22C6490A-F748-41F3-8E74-C1D1757165D7}" dt="2022-03-02T22:07:08.651" v="846" actId="404"/>
          <ac:spMkLst>
            <pc:docMk/>
            <pc:sldMk cId="2086700757" sldId="336"/>
            <ac:spMk id="4" creationId="{908A777C-A1D2-4E98-8581-0D7272DD9F90}"/>
          </ac:spMkLst>
        </pc:spChg>
        <pc:spChg chg="del mod ord">
          <ac:chgData name="Wiesława Dziedzic" userId="0692393a8cd5ce45" providerId="LiveId" clId="{22C6490A-F748-41F3-8E74-C1D1757165D7}" dt="2022-03-02T22:07:18.371" v="847" actId="21"/>
          <ac:spMkLst>
            <pc:docMk/>
            <pc:sldMk cId="2086700757" sldId="336"/>
            <ac:spMk id="5" creationId="{11B04454-8A50-4101-A7C4-B22494EE36A6}"/>
          </ac:spMkLst>
        </pc:spChg>
        <pc:spChg chg="mod ord">
          <ac:chgData name="Wiesława Dziedzic" userId="0692393a8cd5ce45" providerId="LiveId" clId="{22C6490A-F748-41F3-8E74-C1D1757165D7}" dt="2022-03-02T22:02:52.635" v="708" actId="26606"/>
          <ac:spMkLst>
            <pc:docMk/>
            <pc:sldMk cId="2086700757" sldId="336"/>
            <ac:spMk id="6" creationId="{78B455C7-BCB5-4906-804A-5FDF025051A6}"/>
          </ac:spMkLst>
        </pc:spChg>
        <pc:spChg chg="del mod ord">
          <ac:chgData name="Wiesława Dziedzic" userId="0692393a8cd5ce45" providerId="LiveId" clId="{22C6490A-F748-41F3-8E74-C1D1757165D7}" dt="2022-03-02T20:47:37.812" v="48" actId="700"/>
          <ac:spMkLst>
            <pc:docMk/>
            <pc:sldMk cId="2086700757" sldId="336"/>
            <ac:spMk id="7" creationId="{AF478A7C-0F49-477E-A3CC-879D4B25D758}"/>
          </ac:spMkLst>
        </pc:spChg>
        <pc:spChg chg="del mod ord">
          <ac:chgData name="Wiesława Dziedzic" userId="0692393a8cd5ce45" providerId="LiveId" clId="{22C6490A-F748-41F3-8E74-C1D1757165D7}" dt="2022-03-02T20:47:37.812" v="48" actId="700"/>
          <ac:spMkLst>
            <pc:docMk/>
            <pc:sldMk cId="2086700757" sldId="336"/>
            <ac:spMk id="8" creationId="{1ACD96B0-040D-4BD2-BD1D-87AF87C1CC07}"/>
          </ac:spMkLst>
        </pc:spChg>
        <pc:spChg chg="add mod ord">
          <ac:chgData name="Wiesława Dziedzic" userId="0692393a8cd5ce45" providerId="LiveId" clId="{22C6490A-F748-41F3-8E74-C1D1757165D7}" dt="2022-03-02T22:07:46.448" v="851" actId="1076"/>
          <ac:spMkLst>
            <pc:docMk/>
            <pc:sldMk cId="2086700757" sldId="336"/>
            <ac:spMk id="9" creationId="{B392BD54-87F6-4FA5-A129-D0856F5B5A35}"/>
          </ac:spMkLst>
        </pc:spChg>
        <pc:spChg chg="add del mod ord">
          <ac:chgData name="Wiesława Dziedzic" userId="0692393a8cd5ce45" providerId="LiveId" clId="{22C6490A-F748-41F3-8E74-C1D1757165D7}" dt="2022-03-02T20:48:21.136" v="77" actId="26606"/>
          <ac:spMkLst>
            <pc:docMk/>
            <pc:sldMk cId="2086700757" sldId="336"/>
            <ac:spMk id="10" creationId="{3BBD9A75-E3FA-4670-B96C-E1D133A32D8E}"/>
          </ac:spMkLst>
        </pc:spChg>
        <pc:spChg chg="add del mod ord">
          <ac:chgData name="Wiesława Dziedzic" userId="0692393a8cd5ce45" providerId="LiveId" clId="{22C6490A-F748-41F3-8E74-C1D1757165D7}" dt="2022-03-02T20:48:21.136" v="77" actId="26606"/>
          <ac:spMkLst>
            <pc:docMk/>
            <pc:sldMk cId="2086700757" sldId="336"/>
            <ac:spMk id="11" creationId="{42D5AC60-4476-417A-8824-8BFBC22C9AF4}"/>
          </ac:spMkLst>
        </pc:spChg>
        <pc:spChg chg="add mod ord">
          <ac:chgData name="Wiesława Dziedzic" userId="0692393a8cd5ce45" providerId="LiveId" clId="{22C6490A-F748-41F3-8E74-C1D1757165D7}" dt="2022-03-02T22:04:18.869" v="782" actId="1076"/>
          <ac:spMkLst>
            <pc:docMk/>
            <pc:sldMk cId="2086700757" sldId="336"/>
            <ac:spMk id="12" creationId="{BAD78472-7D0C-4C67-BFCE-538C4D9959EE}"/>
          </ac:spMkLst>
        </pc:spChg>
        <pc:spChg chg="add del mod ord">
          <ac:chgData name="Wiesława Dziedzic" userId="0692393a8cd5ce45" providerId="LiveId" clId="{22C6490A-F748-41F3-8E74-C1D1757165D7}" dt="2022-03-02T21:49:06.891" v="625" actId="478"/>
          <ac:spMkLst>
            <pc:docMk/>
            <pc:sldMk cId="2086700757" sldId="336"/>
            <ac:spMk id="14" creationId="{68799CA2-8C00-451B-ABC3-CD942F4E93E0}"/>
          </ac:spMkLst>
        </pc:spChg>
        <pc:spChg chg="add mod ord">
          <ac:chgData name="Wiesława Dziedzic" userId="0692393a8cd5ce45" providerId="LiveId" clId="{22C6490A-F748-41F3-8E74-C1D1757165D7}" dt="2022-03-02T22:07:30.886" v="848" actId="1076"/>
          <ac:spMkLst>
            <pc:docMk/>
            <pc:sldMk cId="2086700757" sldId="336"/>
            <ac:spMk id="15" creationId="{CC4E542E-5D7C-46F6-B953-E7E7B620346B}"/>
          </ac:spMkLst>
        </pc:spChg>
        <pc:spChg chg="add del mod ord">
          <ac:chgData name="Wiesława Dziedzic" userId="0692393a8cd5ce45" providerId="LiveId" clId="{22C6490A-F748-41F3-8E74-C1D1757165D7}" dt="2022-03-02T21:49:03.589" v="623" actId="700"/>
          <ac:spMkLst>
            <pc:docMk/>
            <pc:sldMk cId="2086700757" sldId="336"/>
            <ac:spMk id="17" creationId="{C477139D-E2AD-44EC-A402-278A70B72BD4}"/>
          </ac:spMkLst>
        </pc:spChg>
        <pc:picChg chg="add del mod">
          <ac:chgData name="Wiesława Dziedzic" userId="0692393a8cd5ce45" providerId="LiveId" clId="{22C6490A-F748-41F3-8E74-C1D1757165D7}" dt="2022-03-02T21:48:46.325" v="622" actId="478"/>
          <ac:picMkLst>
            <pc:docMk/>
            <pc:sldMk cId="2086700757" sldId="336"/>
            <ac:picMk id="13" creationId="{DDDC3990-1D4B-4293-B2E8-C573272459CC}"/>
          </ac:picMkLst>
        </pc:picChg>
        <pc:picChg chg="add mod modCrop">
          <ac:chgData name="Wiesława Dziedzic" userId="0692393a8cd5ce45" providerId="LiveId" clId="{22C6490A-F748-41F3-8E74-C1D1757165D7}" dt="2022-03-02T22:07:32.960" v="849" actId="1076"/>
          <ac:picMkLst>
            <pc:docMk/>
            <pc:sldMk cId="2086700757" sldId="336"/>
            <ac:picMk id="18" creationId="{DB0AD65C-7468-4B38-AC5E-87A62267E6C7}"/>
          </ac:picMkLst>
        </pc:picChg>
        <pc:picChg chg="add del mod">
          <ac:chgData name="Wiesława Dziedzic" userId="0692393a8cd5ce45" providerId="LiveId" clId="{22C6490A-F748-41F3-8E74-C1D1757165D7}" dt="2022-03-02T22:06:32.822" v="834" actId="478"/>
          <ac:picMkLst>
            <pc:docMk/>
            <pc:sldMk cId="2086700757" sldId="336"/>
            <ac:picMk id="20" creationId="{9D91F375-D0C5-40A9-876A-73BF1523A94B}"/>
          </ac:picMkLst>
        </pc:picChg>
      </pc:sldChg>
      <pc:sldChg chg="addSp delSp modSp add mod">
        <pc:chgData name="Wiesława Dziedzic" userId="0692393a8cd5ce45" providerId="LiveId" clId="{22C6490A-F748-41F3-8E74-C1D1757165D7}" dt="2022-03-02T21:19:43.243" v="406" actId="20577"/>
        <pc:sldMkLst>
          <pc:docMk/>
          <pc:sldMk cId="409014230" sldId="337"/>
        </pc:sldMkLst>
        <pc:spChg chg="del mod">
          <ac:chgData name="Wiesława Dziedzic" userId="0692393a8cd5ce45" providerId="LiveId" clId="{22C6490A-F748-41F3-8E74-C1D1757165D7}" dt="2022-03-02T21:08:53.808" v="332" actId="478"/>
          <ac:spMkLst>
            <pc:docMk/>
            <pc:sldMk cId="409014230" sldId="337"/>
            <ac:spMk id="3" creationId="{02DFCE27-D56E-4D7D-9A28-3C699A6B64C9}"/>
          </ac:spMkLst>
        </pc:spChg>
        <pc:spChg chg="add mod">
          <ac:chgData name="Wiesława Dziedzic" userId="0692393a8cd5ce45" providerId="LiveId" clId="{22C6490A-F748-41F3-8E74-C1D1757165D7}" dt="2022-03-02T21:19:43.243" v="406" actId="20577"/>
          <ac:spMkLst>
            <pc:docMk/>
            <pc:sldMk cId="409014230" sldId="337"/>
            <ac:spMk id="8" creationId="{BFAEBC24-C225-4C0D-BB7E-8F05D5B9AF4E}"/>
          </ac:spMkLst>
        </pc:spChg>
        <pc:cxnChg chg="add mod">
          <ac:chgData name="Wiesława Dziedzic" userId="0692393a8cd5ce45" providerId="LiveId" clId="{22C6490A-F748-41F3-8E74-C1D1757165D7}" dt="2022-03-02T21:09:09.196" v="334"/>
          <ac:cxnSpMkLst>
            <pc:docMk/>
            <pc:sldMk cId="409014230" sldId="337"/>
            <ac:cxnSpMk id="10" creationId="{4445D589-3091-42F1-AA2A-65E10687197D}"/>
          </ac:cxnSpMkLst>
        </pc:cxnChg>
        <pc:cxnChg chg="add mod">
          <ac:chgData name="Wiesława Dziedzic" userId="0692393a8cd5ce45" providerId="LiveId" clId="{22C6490A-F748-41F3-8E74-C1D1757165D7}" dt="2022-03-02T21:09:18.265" v="337" actId="14100"/>
          <ac:cxnSpMkLst>
            <pc:docMk/>
            <pc:sldMk cId="409014230" sldId="337"/>
            <ac:cxnSpMk id="11" creationId="{8DEF0BFA-4625-426A-87DC-7B966AD93D0C}"/>
          </ac:cxnSpMkLst>
        </pc:cxnChg>
      </pc:sldChg>
      <pc:sldChg chg="addSp delSp modSp add mod ord">
        <pc:chgData name="Wiesława Dziedzic" userId="0692393a8cd5ce45" providerId="LiveId" clId="{22C6490A-F748-41F3-8E74-C1D1757165D7}" dt="2022-03-02T22:17:06.209" v="953" actId="1076"/>
        <pc:sldMkLst>
          <pc:docMk/>
          <pc:sldMk cId="1135393984" sldId="338"/>
        </pc:sldMkLst>
        <pc:spChg chg="add del mod">
          <ac:chgData name="Wiesława Dziedzic" userId="0692393a8cd5ce45" providerId="LiveId" clId="{22C6490A-F748-41F3-8E74-C1D1757165D7}" dt="2022-03-02T22:16:19.445" v="940" actId="20577"/>
          <ac:spMkLst>
            <pc:docMk/>
            <pc:sldMk cId="1135393984" sldId="338"/>
            <ac:spMk id="2" creationId="{CA98C48D-8FE7-491A-A6C7-72647C2A7837}"/>
          </ac:spMkLst>
        </pc:spChg>
        <pc:spChg chg="add del mod">
          <ac:chgData name="Wiesława Dziedzic" userId="0692393a8cd5ce45" providerId="LiveId" clId="{22C6490A-F748-41F3-8E74-C1D1757165D7}" dt="2022-03-02T21:47:11.087" v="597" actId="478"/>
          <ac:spMkLst>
            <pc:docMk/>
            <pc:sldMk cId="1135393984" sldId="338"/>
            <ac:spMk id="12" creationId="{82EE6E5A-E780-4ADF-AC98-C0C5FD747B49}"/>
          </ac:spMkLst>
        </pc:spChg>
        <pc:spChg chg="mod">
          <ac:chgData name="Wiesława Dziedzic" userId="0692393a8cd5ce45" providerId="LiveId" clId="{22C6490A-F748-41F3-8E74-C1D1757165D7}" dt="2022-03-02T21:47:56.989" v="618" actId="6549"/>
          <ac:spMkLst>
            <pc:docMk/>
            <pc:sldMk cId="1135393984" sldId="338"/>
            <ac:spMk id="15" creationId="{42913DD8-54E8-4C9C-93C6-831E0A162809}"/>
          </ac:spMkLst>
        </pc:spChg>
        <pc:spChg chg="del mod">
          <ac:chgData name="Wiesława Dziedzic" userId="0692393a8cd5ce45" providerId="LiveId" clId="{22C6490A-F748-41F3-8E74-C1D1757165D7}" dt="2022-03-02T22:16:34.566" v="946" actId="478"/>
          <ac:spMkLst>
            <pc:docMk/>
            <pc:sldMk cId="1135393984" sldId="338"/>
            <ac:spMk id="16" creationId="{4B5CAEFB-3ACA-4146-81A1-3AF907AAED86}"/>
          </ac:spMkLst>
        </pc:spChg>
        <pc:spChg chg="add mod">
          <ac:chgData name="Wiesława Dziedzic" userId="0692393a8cd5ce45" providerId="LiveId" clId="{22C6490A-F748-41F3-8E74-C1D1757165D7}" dt="2022-03-02T22:16:56.065" v="952" actId="1076"/>
          <ac:spMkLst>
            <pc:docMk/>
            <pc:sldMk cId="1135393984" sldId="338"/>
            <ac:spMk id="20" creationId="{7A1549E3-0C3C-41A7-8E62-488BC3B45F92}"/>
          </ac:spMkLst>
        </pc:spChg>
        <pc:picChg chg="add del mod modCrop">
          <ac:chgData name="Wiesława Dziedzic" userId="0692393a8cd5ce45" providerId="LiveId" clId="{22C6490A-F748-41F3-8E74-C1D1757165D7}" dt="2022-03-02T21:44:42.332" v="547" actId="21"/>
          <ac:picMkLst>
            <pc:docMk/>
            <pc:sldMk cId="1135393984" sldId="338"/>
            <ac:picMk id="4" creationId="{9914798F-09E3-4406-9F0E-A4BE8C917BEC}"/>
          </ac:picMkLst>
        </pc:picChg>
        <pc:picChg chg="add mod ord modCrop">
          <ac:chgData name="Wiesława Dziedzic" userId="0692393a8cd5ce45" providerId="LiveId" clId="{22C6490A-F748-41F3-8E74-C1D1757165D7}" dt="2022-03-02T22:16:38.080" v="947" actId="1076"/>
          <ac:picMkLst>
            <pc:docMk/>
            <pc:sldMk cId="1135393984" sldId="338"/>
            <ac:picMk id="6" creationId="{19230671-DCA5-4A5C-A4BB-96B6C00CAA86}"/>
          </ac:picMkLst>
        </pc:picChg>
        <pc:picChg chg="add del mod">
          <ac:chgData name="Wiesława Dziedzic" userId="0692393a8cd5ce45" providerId="LiveId" clId="{22C6490A-F748-41F3-8E74-C1D1757165D7}" dt="2022-03-02T21:45:10.892" v="550" actId="478"/>
          <ac:picMkLst>
            <pc:docMk/>
            <pc:sldMk cId="1135393984" sldId="338"/>
            <ac:picMk id="18" creationId="{F8AC9FD9-EDCF-4B48-92D7-9A63302A7A30}"/>
          </ac:picMkLst>
        </pc:picChg>
        <pc:picChg chg="del mod">
          <ac:chgData name="Wiesława Dziedzic" userId="0692393a8cd5ce45" providerId="LiveId" clId="{22C6490A-F748-41F3-8E74-C1D1757165D7}" dt="2022-03-02T21:41:19.160" v="518" actId="478"/>
          <ac:picMkLst>
            <pc:docMk/>
            <pc:sldMk cId="1135393984" sldId="338"/>
            <ac:picMk id="19" creationId="{8F4F0E15-30C3-4B0C-8FB5-764032180DA7}"/>
          </ac:picMkLst>
        </pc:picChg>
        <pc:cxnChg chg="mod">
          <ac:chgData name="Wiesława Dziedzic" userId="0692393a8cd5ce45" providerId="LiveId" clId="{22C6490A-F748-41F3-8E74-C1D1757165D7}" dt="2022-03-02T22:17:06.209" v="953" actId="1076"/>
          <ac:cxnSpMkLst>
            <pc:docMk/>
            <pc:sldMk cId="1135393984" sldId="338"/>
            <ac:cxnSpMk id="9" creationId="{E1DA684F-F04D-4BEA-9DE7-266132513CF7}"/>
          </ac:cxnSpMkLst>
        </pc:cxnChg>
        <pc:cxnChg chg="mod">
          <ac:chgData name="Wiesława Dziedzic" userId="0692393a8cd5ce45" providerId="LiveId" clId="{22C6490A-F748-41F3-8E74-C1D1757165D7}" dt="2022-03-02T22:13:38.035" v="918" actId="1037"/>
          <ac:cxnSpMkLst>
            <pc:docMk/>
            <pc:sldMk cId="1135393984" sldId="338"/>
            <ac:cxnSpMk id="10" creationId="{D62A8D2D-DFEE-405B-B541-95275F11BA5B}"/>
          </ac:cxnSpMkLst>
        </pc:cxnChg>
        <pc:cxnChg chg="mod">
          <ac:chgData name="Wiesława Dziedzic" userId="0692393a8cd5ce45" providerId="LiveId" clId="{22C6490A-F748-41F3-8E74-C1D1757165D7}" dt="2022-03-02T21:47:43.847" v="617" actId="1076"/>
          <ac:cxnSpMkLst>
            <pc:docMk/>
            <pc:sldMk cId="1135393984" sldId="338"/>
            <ac:cxnSpMk id="11" creationId="{CF6ED89F-B968-49BE-92AE-5AC3CA2F4D8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="" xmlns:a16="http://schemas.microsoft.com/office/drawing/2014/main" id="{EEBDD37D-224E-4A2E-8417-8C17D4A5C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="" xmlns:a16="http://schemas.microsoft.com/office/drawing/2014/main" id="{EEB1C7EA-584A-4063-BBF8-F1D29734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3F0230-E76B-45D2-9689-619777C91A92}" type="datetime1">
              <a:rPr lang="pl-PL" smtClean="0"/>
              <a:t>04.03.2022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="" xmlns:a16="http://schemas.microsoft.com/office/drawing/2014/main" id="{E22F4596-F6B6-4D9D-B156-71CCDAE4E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="" xmlns:a16="http://schemas.microsoft.com/office/drawing/2014/main" id="{FE234F26-69E4-4D77-8646-C93DD1E0A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68A390-5D0E-4E62-98EC-976C3766C4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274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25C41-4F04-4879-B08E-2D4348C713E4}" type="datetime1">
              <a:rPr lang="pl-PL" noProof="0" smtClean="0"/>
              <a:t>04.03.2022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79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94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1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24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74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92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49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29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37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45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18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62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="" xmlns:a16="http://schemas.microsoft.com/office/drawing/2014/main" id="{2BDD9099-6901-40BC-B1DA-AD6ADD5C6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8724" y="4524231"/>
            <a:ext cx="11274552" cy="116249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algn="l">
              <a:lnSpc>
                <a:spcPct val="108000"/>
              </a:lnSpc>
              <a:defRPr sz="44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3D32955-BB06-40DE-A14A-2170FD41AD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8723" y="5686727"/>
            <a:ext cx="5637271" cy="69263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="" xmlns:a16="http://schemas.microsoft.com/office/drawing/2014/main" id="{AEC85266-52B0-409F-8CE4-E444E424D5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095993" y="5686727"/>
            <a:ext cx="5637269" cy="692638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z obraz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raz — symbol zastępczy 7">
            <a:extLst>
              <a:ext uri="{FF2B5EF4-FFF2-40B4-BE49-F238E27FC236}">
                <a16:creationId xmlns="" xmlns:a16="http://schemas.microsoft.com/office/drawing/2014/main" id="{8610CAC7-0287-4791-AA90-6C130B873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544" y="960120"/>
            <a:ext cx="4700016" cy="1325563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31152" y="2715768"/>
            <a:ext cx="4114800" cy="118872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31152" y="4663440"/>
            <a:ext cx="4114800" cy="100584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tekst 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=""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=""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=""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305357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9808"/>
            <a:ext cx="10515600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5" name="Tekst — symbol zastępczy 10">
            <a:extLst>
              <a:ext uri="{FF2B5EF4-FFF2-40B4-BE49-F238E27FC236}">
                <a16:creationId xmlns="" xmlns:a16="http://schemas.microsoft.com/office/drawing/2014/main" id="{301DA176-9193-4B04-B599-C94E317913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2" y="3127677"/>
            <a:ext cx="1051560" cy="457200"/>
          </a:xfrm>
        </p:spPr>
        <p:txBody>
          <a:bodyPr rtlCol="0"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36" name="Tekst — symbol zastępczy 10">
            <a:extLst>
              <a:ext uri="{FF2B5EF4-FFF2-40B4-BE49-F238E27FC236}">
                <a16:creationId xmlns="" xmlns:a16="http://schemas.microsoft.com/office/drawing/2014/main" id="{D950A6C4-345F-4857-A613-BA3B56096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="" xmlns:a16="http://schemas.microsoft.com/office/drawing/2014/main" id="{DD4ADE2E-411A-4FE3-BE95-DAF1FDCBC5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="" xmlns:a16="http://schemas.microsoft.com/office/drawing/2014/main" id="{47FAF332-F615-4C47-95EA-CE17DFEE6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="" xmlns:a16="http://schemas.microsoft.com/office/drawing/2014/main" id="{4AE2424F-E961-4201-91A6-3AAB4B81F2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="" xmlns:a16="http://schemas.microsoft.com/office/drawing/2014/main" id="{376057B0-36CD-44FC-A0B9-2DD64FB47D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8952" y="3928953"/>
            <a:ext cx="1051560" cy="457200"/>
          </a:xfrm>
        </p:spPr>
        <p:txBody>
          <a:bodyPr rtlCol="0"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="" xmlns:a16="http://schemas.microsoft.com/office/drawing/2014/main" id="{676D61D8-553D-48A5-A736-7775F27B69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="" xmlns:a16="http://schemas.microsoft.com/office/drawing/2014/main" id="{82028ADE-A26E-4E87-85C6-87A161CB82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="" xmlns:a16="http://schemas.microsoft.com/office/drawing/2014/main" id="{D49729D5-3821-43F6-A1C5-5549E5177E0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="" xmlns:a16="http://schemas.microsoft.com/office/drawing/2014/main" id="{02C709FA-DC0E-435A-A4A7-A975A8D413B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="" xmlns:a16="http://schemas.microsoft.com/office/drawing/2014/main" id="{018BA8DF-331D-4B6E-AF52-AA13732A6B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="" xmlns:a16="http://schemas.microsoft.com/office/drawing/2014/main" id="{DBEB8F26-CF5F-4C8F-94D3-2DACD0914B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="" xmlns:a16="http://schemas.microsoft.com/office/drawing/2014/main" id="{0EC0A380-C705-47E5-960A-C495280B86E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49" name="Tekst — symbol zastępczy 10">
            <a:extLst>
              <a:ext uri="{FF2B5EF4-FFF2-40B4-BE49-F238E27FC236}">
                <a16:creationId xmlns="" xmlns:a16="http://schemas.microsoft.com/office/drawing/2014/main" id="{E217E3B9-2273-4A22-A07E-4FEFB35FCC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0" name="Tekst — symbol zastępczy 10">
            <a:extLst>
              <a:ext uri="{FF2B5EF4-FFF2-40B4-BE49-F238E27FC236}">
                <a16:creationId xmlns="" xmlns:a16="http://schemas.microsoft.com/office/drawing/2014/main" id="{FE119361-CC51-4C9D-A4B5-BDEEE01371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1" name="Tekst — symbol zastępczy 10">
            <a:extLst>
              <a:ext uri="{FF2B5EF4-FFF2-40B4-BE49-F238E27FC236}">
                <a16:creationId xmlns="" xmlns:a16="http://schemas.microsoft.com/office/drawing/2014/main" id="{E39AABDA-9976-4AB3-BCBF-77B491015F5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2" name="Tekst — symbol zastępczy 10">
            <a:extLst>
              <a:ext uri="{FF2B5EF4-FFF2-40B4-BE49-F238E27FC236}">
                <a16:creationId xmlns="" xmlns:a16="http://schemas.microsoft.com/office/drawing/2014/main" id="{9EFE40FF-B422-4391-9236-D2D2D09F30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3" name="Tekst — symbol zastępczy 10">
            <a:extLst>
              <a:ext uri="{FF2B5EF4-FFF2-40B4-BE49-F238E27FC236}">
                <a16:creationId xmlns="" xmlns:a16="http://schemas.microsoft.com/office/drawing/2014/main" id="{6B6D260C-7D2F-4024-86D5-8338D454EB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4" name="Tekst — symbol zastępczy 10">
            <a:extLst>
              <a:ext uri="{FF2B5EF4-FFF2-40B4-BE49-F238E27FC236}">
                <a16:creationId xmlns="" xmlns:a16="http://schemas.microsoft.com/office/drawing/2014/main" id="{2F9B810E-07ED-4DCA-941C-C388D0D629A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5" name="Tekst — symbol zastępczy 10">
            <a:extLst>
              <a:ext uri="{FF2B5EF4-FFF2-40B4-BE49-F238E27FC236}">
                <a16:creationId xmlns="" xmlns:a16="http://schemas.microsoft.com/office/drawing/2014/main" id="{BD4447B3-0D22-4C7F-943D-0B58727828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6" name="Tekst — symbol zastępczy 10">
            <a:extLst>
              <a:ext uri="{FF2B5EF4-FFF2-40B4-BE49-F238E27FC236}">
                <a16:creationId xmlns="" xmlns:a16="http://schemas.microsoft.com/office/drawing/2014/main" id="{642B6C40-8744-4C84-B1E3-6E43D565F11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7" name="Tekst — symbol zastępczy 10">
            <a:extLst>
              <a:ext uri="{FF2B5EF4-FFF2-40B4-BE49-F238E27FC236}">
                <a16:creationId xmlns="" xmlns:a16="http://schemas.microsoft.com/office/drawing/2014/main" id="{A59ADB66-05AF-4A45-9C95-D32C5989A6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8" name="Tekst — symbol zastępczy 10">
            <a:extLst>
              <a:ext uri="{FF2B5EF4-FFF2-40B4-BE49-F238E27FC236}">
                <a16:creationId xmlns="" xmlns:a16="http://schemas.microsoft.com/office/drawing/2014/main" id="{0068B2A9-DD05-4E1D-BD33-A2E85A5EC6D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59" name="Tekst — symbol zastępczy 10">
            <a:extLst>
              <a:ext uri="{FF2B5EF4-FFF2-40B4-BE49-F238E27FC236}">
                <a16:creationId xmlns="" xmlns:a16="http://schemas.microsoft.com/office/drawing/2014/main" id="{D9CC05E1-548C-4EEE-882C-6E801268902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0" name="Tekst — symbol zastępczy 10">
            <a:extLst>
              <a:ext uri="{FF2B5EF4-FFF2-40B4-BE49-F238E27FC236}">
                <a16:creationId xmlns="" xmlns:a16="http://schemas.microsoft.com/office/drawing/2014/main" id="{8E2FCD6E-08B0-49F8-BB46-6509A73C30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1" name="Tekst — symbol zastępczy 10">
            <a:extLst>
              <a:ext uri="{FF2B5EF4-FFF2-40B4-BE49-F238E27FC236}">
                <a16:creationId xmlns="" xmlns:a16="http://schemas.microsoft.com/office/drawing/2014/main" id="{8D149A50-AE02-4525-9165-71B5B24E27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62" name="Tekst — symbol zastępczy 3">
            <a:extLst>
              <a:ext uri="{FF2B5EF4-FFF2-40B4-BE49-F238E27FC236}">
                <a16:creationId xmlns="" xmlns:a16="http://schemas.microsoft.com/office/drawing/2014/main" id="{24126B4E-6F4A-4E61-B11D-78A183E4945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1760565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spc="2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Tytuł elementu</a:t>
            </a:r>
          </a:p>
        </p:txBody>
      </p:sp>
      <p:sp>
        <p:nvSpPr>
          <p:cNvPr id="63" name="Prostokąt 62">
            <a:extLst>
              <a:ext uri="{FF2B5EF4-FFF2-40B4-BE49-F238E27FC236}">
                <a16:creationId xmlns="" xmlns:a16="http://schemas.microsoft.com/office/drawing/2014/main" id="{014A76E8-F520-4630-8BBA-F9B7A0DAAB02}"/>
              </a:ext>
            </a:extLst>
          </p:cNvPr>
          <p:cNvSpPr/>
          <p:nvPr userDrawn="1"/>
        </p:nvSpPr>
        <p:spPr>
          <a:xfrm>
            <a:off x="929640" y="3648582"/>
            <a:ext cx="1033272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4" name="Data — symbol zastępczy 4">
            <a:extLst>
              <a:ext uri="{FF2B5EF4-FFF2-40B4-BE49-F238E27FC236}">
                <a16:creationId xmlns="" xmlns:a16="http://schemas.microsoft.com/office/drawing/2014/main" id="{49043823-D35F-46B1-919E-197C35555610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457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942092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uczowe wnio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7">
            <a:extLst>
              <a:ext uri="{FF2B5EF4-FFF2-40B4-BE49-F238E27FC236}">
                <a16:creationId xmlns="" xmlns:a16="http://schemas.microsoft.com/office/drawing/2014/main" id="{1B08CCD3-BAD4-467E-B843-1BD3FC1D83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960120"/>
            <a:ext cx="5029200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9" name="Tekst — symbol zastępczy 8">
            <a:extLst>
              <a:ext uri="{FF2B5EF4-FFF2-40B4-BE49-F238E27FC236}">
                <a16:creationId xmlns="" xmlns:a16="http://schemas.microsoft.com/office/drawing/2014/main" id="{E4E5D546-07C2-4A4B-85D2-F23B489AB4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935224"/>
            <a:ext cx="213055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0" name="Tekst — symbol zastępczy 8">
            <a:extLst>
              <a:ext uri="{FF2B5EF4-FFF2-40B4-BE49-F238E27FC236}">
                <a16:creationId xmlns="" xmlns:a16="http://schemas.microsoft.com/office/drawing/2014/main" id="{BD981D89-A62B-4844-B43A-DFEEC6CAC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306824"/>
            <a:ext cx="213055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1" name="Tekst — symbol zastępczy 8">
            <a:extLst>
              <a:ext uri="{FF2B5EF4-FFF2-40B4-BE49-F238E27FC236}">
                <a16:creationId xmlns="" xmlns:a16="http://schemas.microsoft.com/office/drawing/2014/main" id="{071D86D6-F37C-4280-9551-DFF729C85B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4408" y="2935224"/>
            <a:ext cx="222199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="" xmlns:a16="http://schemas.microsoft.com/office/drawing/2014/main" id="{BB88B61E-B44C-46EB-B875-1F55B02E8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4408" y="4334256"/>
            <a:ext cx="222199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</p:spTree>
    <p:extLst>
      <p:ext uri="{BB962C8B-B14F-4D97-AF65-F5344CB8AC3E}">
        <p14:creationId xmlns:p14="http://schemas.microsoft.com/office/powerpoint/2010/main" val="141773121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ady dla Fi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 descr="zdjęcie marmuru ">
            <a:extLst>
              <a:ext uri="{FF2B5EF4-FFF2-40B4-BE49-F238E27FC236}">
                <a16:creationId xmlns="" xmlns:a16="http://schemas.microsoft.com/office/drawing/2014/main" id="{5886E31A-DA35-4E25-9FA3-92E90FBF3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grpSp>
        <p:nvGrpSpPr>
          <p:cNvPr id="27" name="Grupa 26">
            <a:extLst>
              <a:ext uri="{FF2B5EF4-FFF2-40B4-BE49-F238E27FC236}">
                <a16:creationId xmlns="" xmlns:a16="http://schemas.microsoft.com/office/drawing/2014/main" id="{8E4B2F5F-448A-4BB9-BF2F-3CCB44D32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upa 27">
              <a:extLst>
                <a:ext uri="{FF2B5EF4-FFF2-40B4-BE49-F238E27FC236}">
                  <a16:creationId xmlns=""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Łącznik prosty 29">
                <a:extLst>
                  <a:ext uri="{FF2B5EF4-FFF2-40B4-BE49-F238E27FC236}">
                    <a16:creationId xmlns=""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=""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Prostokąt 31">
                <a:extLst>
                  <a:ext uri="{FF2B5EF4-FFF2-40B4-BE49-F238E27FC236}">
                    <a16:creationId xmlns=""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/>
              </a:p>
            </p:txBody>
          </p:sp>
        </p:grpSp>
        <p:cxnSp>
          <p:nvCxnSpPr>
            <p:cNvPr id="29" name="Łącznik prosty 28">
              <a:extLst>
                <a:ext uri="{FF2B5EF4-FFF2-40B4-BE49-F238E27FC236}">
                  <a16:creationId xmlns=""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braz — symbol zastępczy 7">
            <a:extLst>
              <a:ext uri="{FF2B5EF4-FFF2-40B4-BE49-F238E27FC236}">
                <a16:creationId xmlns=""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8508" y="960120"/>
            <a:ext cx="490529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=""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pl-PL" noProof="0"/>
              <a:t>Nr.</a:t>
            </a:r>
          </a:p>
        </p:txBody>
      </p:sp>
      <p:sp>
        <p:nvSpPr>
          <p:cNvPr id="9" name="Zawartość — symbol zastępczy 2">
            <a:extLst>
              <a:ext uri="{FF2B5EF4-FFF2-40B4-BE49-F238E27FC236}">
                <a16:creationId xmlns=""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=""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=""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16" name="Tekst — symbol zastępczy 10">
            <a:extLst>
              <a:ext uri="{FF2B5EF4-FFF2-40B4-BE49-F238E27FC236}">
                <a16:creationId xmlns=""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pl-PL" noProof="0"/>
              <a:t>Nr.</a:t>
            </a:r>
          </a:p>
        </p:txBody>
      </p:sp>
      <p:sp>
        <p:nvSpPr>
          <p:cNvPr id="17" name="Tekst — symbol zastępczy 13">
            <a:extLst>
              <a:ext uri="{FF2B5EF4-FFF2-40B4-BE49-F238E27FC236}">
                <a16:creationId xmlns=""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=""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pl-PL" noProof="0"/>
              <a:t>Nr.</a:t>
            </a:r>
          </a:p>
        </p:txBody>
      </p:sp>
      <p:sp>
        <p:nvSpPr>
          <p:cNvPr id="22" name="Tekst — symbol zastępczy 13">
            <a:extLst>
              <a:ext uri="{FF2B5EF4-FFF2-40B4-BE49-F238E27FC236}">
                <a16:creationId xmlns=""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3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="" xmlns:a16="http://schemas.microsoft.com/office/drawing/2014/main" id="{250BA95E-CDDF-419E-808E-3B59CA01E4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Łącznik prosty 23">
              <a:extLst>
                <a:ext uri="{FF2B5EF4-FFF2-40B4-BE49-F238E27FC236}">
                  <a16:creationId xmlns=""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=""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a 25" descr="ikona gałązki">
            <a:extLst>
              <a:ext uri="{FF2B5EF4-FFF2-40B4-BE49-F238E27FC236}">
                <a16:creationId xmlns=""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2666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zwanie do dział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7">
            <a:extLst>
              <a:ext uri="{FF2B5EF4-FFF2-40B4-BE49-F238E27FC236}">
                <a16:creationId xmlns="" xmlns:a16="http://schemas.microsoft.com/office/drawing/2014/main" id="{FC6AF499-A975-4930-A45C-320ABE4AA9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80160"/>
            <a:ext cx="3191256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624328"/>
            <a:ext cx="3191256" cy="80467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="" xmlns:a16="http://schemas.microsoft.com/office/drawing/2014/main" id="{5D9AFEBB-77FA-45B8-93D7-F6A638A019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1248" y="4043553"/>
            <a:ext cx="3191256" cy="80467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</p:spTree>
    <p:extLst>
      <p:ext uri="{BB962C8B-B14F-4D97-AF65-F5344CB8AC3E}">
        <p14:creationId xmlns:p14="http://schemas.microsoft.com/office/powerpoint/2010/main" val="4575701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7">
            <a:extLst>
              <a:ext uri="{FF2B5EF4-FFF2-40B4-BE49-F238E27FC236}">
                <a16:creationId xmlns="" xmlns:a16="http://schemas.microsoft.com/office/drawing/2014/main" id="{AF2033B6-A37A-42D0-8C26-9C7E14CFD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0" y="1280160"/>
            <a:ext cx="3438144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5592" y="2770632"/>
            <a:ext cx="32004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2000" spc="3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="" xmlns:a16="http://schemas.microsoft.com/office/drawing/2014/main" id="{26C5036E-BEC3-4FC6-A05E-18F7A078B1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03336" y="3922776"/>
            <a:ext cx="2715768" cy="128930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</p:spTree>
    <p:extLst>
      <p:ext uri="{BB962C8B-B14F-4D97-AF65-F5344CB8AC3E}">
        <p14:creationId xmlns:p14="http://schemas.microsoft.com/office/powerpoint/2010/main" val="357639256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1563" y="2342144"/>
            <a:ext cx="3932237" cy="1600200"/>
          </a:xfrm>
        </p:spPr>
        <p:txBody>
          <a:bodyPr rtlCol="0" anchor="ctr">
            <a:normAutofit/>
          </a:bodyPr>
          <a:lstStyle>
            <a:lvl1pPr algn="ctr">
              <a:defRPr sz="4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859089"/>
            <a:ext cx="6172200" cy="4873625"/>
          </a:xfrm>
        </p:spPr>
        <p:txBody>
          <a:bodyPr rtlCol="0"/>
          <a:lstStyle>
            <a:lvl1pPr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=""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0621689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=""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=""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=""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=""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=""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=""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=""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7">
            <a:extLst>
              <a:ext uri="{FF2B5EF4-FFF2-40B4-BE49-F238E27FC236}">
                <a16:creationId xmlns="" xmlns:a16="http://schemas.microsoft.com/office/drawing/2014/main" id="{A41CBEE4-3FAE-4685-BA5D-89EE53B32D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-7620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251" y="685800"/>
            <a:ext cx="3959352" cy="5486400"/>
          </a:xfrm>
          <a:solidFill>
            <a:schemeClr val="tx2">
              <a:lumMod val="20000"/>
              <a:lumOff val="80000"/>
              <a:alpha val="9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lIns="274320" tIns="457200" rIns="274320" rtlCol="0" anchor="t">
            <a:noAutofit/>
          </a:bodyPr>
          <a:lstStyle>
            <a:lvl1pPr algn="ctr">
              <a:defRPr spc="100" baseline="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9" name="Tekst — symbol zastępczy 8">
            <a:extLst>
              <a:ext uri="{FF2B5EF4-FFF2-40B4-BE49-F238E27FC236}">
                <a16:creationId xmlns="" xmlns:a16="http://schemas.microsoft.com/office/drawing/2014/main" id="{6A67D98D-D4C9-49C3-B1D7-0D6F2D337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551" y="800100"/>
            <a:ext cx="3730752" cy="5257800"/>
          </a:xfrm>
          <a:ln w="12700">
            <a:solidFill>
              <a:schemeClr val="tx2"/>
            </a:solidFill>
          </a:ln>
        </p:spPr>
        <p:txBody>
          <a:bodyPr lIns="274320" tIns="1371600" rIns="274320" rtlCol="0">
            <a:noAutofit/>
          </a:bodyPr>
          <a:lstStyle>
            <a:lvl1pPr marL="0" indent="0" algn="ctr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3" name="Title 1" hidden="1">
            <a:extLst>
              <a:ext uri="{FF2B5EF4-FFF2-40B4-BE49-F238E27FC236}">
                <a16:creationId xmlns="" xmlns:a16="http://schemas.microsoft.com/office/drawing/2014/main" id="{3F2612BA-64D8-41EC-9F7A-0615FD68EDCA}"/>
              </a:ext>
            </a:extLst>
          </p:cNvPr>
          <p:cNvSpPr txBox="1">
            <a:spLocks/>
          </p:cNvSpPr>
          <p:nvPr userDrawn="1"/>
        </p:nvSpPr>
        <p:spPr>
          <a:xfrm>
            <a:off x="1005398" y="96012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l" spc="100">
                <a:latin typeface="Elephant Pro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267765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znaj preze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zdjęcie marmuru&#10;">
            <a:extLst>
              <a:ext uri="{FF2B5EF4-FFF2-40B4-BE49-F238E27FC236}">
                <a16:creationId xmlns="" xmlns:a16="http://schemas.microsoft.com/office/drawing/2014/main" id="{CEFBE0D1-09DC-41AA-9A18-E5E07B941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01859217-510A-4C29-85EE-456A26AAC78C}"/>
              </a:ext>
            </a:extLst>
          </p:cNvPr>
          <p:cNvSpPr/>
          <p:nvPr userDrawn="1"/>
        </p:nvSpPr>
        <p:spPr>
          <a:xfrm>
            <a:off x="466163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0" y="960120"/>
            <a:ext cx="464515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3962399"/>
            <a:ext cx="461772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Obraz — symbol zastępczy 7">
            <a:extLst>
              <a:ext uri="{FF2B5EF4-FFF2-40B4-BE49-F238E27FC236}">
                <a16:creationId xmlns=""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6571" y="777240"/>
            <a:ext cx="5029200" cy="53035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=""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120" y="3172968"/>
            <a:ext cx="4617720" cy="4572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spc="300">
                <a:solidFill>
                  <a:schemeClr val="accent3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pl-PL" noProof="0"/>
              <a:t>IMIĘ</a:t>
            </a:r>
          </a:p>
        </p:txBody>
      </p:sp>
      <p:pic>
        <p:nvPicPr>
          <p:cNvPr id="14" name="Grafika 13" descr="ikona gałązki&#10;">
            <a:extLst>
              <a:ext uri="{FF2B5EF4-FFF2-40B4-BE49-F238E27FC236}">
                <a16:creationId xmlns="" xmlns:a16="http://schemas.microsoft.com/office/drawing/2014/main" id="{8203CE7C-A0C4-4B19-BD99-5B8977E69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5924">
            <a:off x="2641877" y="2157078"/>
            <a:ext cx="1280160" cy="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448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7">
            <a:extLst>
              <a:ext uri="{FF2B5EF4-FFF2-40B4-BE49-F238E27FC236}">
                <a16:creationId xmlns="" xmlns:a16="http://schemas.microsoft.com/office/drawing/2014/main" id="{F4FF3C43-7D8E-4810-A3BC-9AE3209111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960120"/>
            <a:ext cx="4114800" cy="914400"/>
          </a:xfrm>
        </p:spPr>
        <p:txBody>
          <a:bodyPr rtlCol="0" anchor="b">
            <a:normAutofit/>
          </a:bodyPr>
          <a:lstStyle>
            <a:lvl1pPr algn="ctr"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3136392"/>
            <a:ext cx="3657600" cy="162763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czne pyt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tekstury marmuru">
            <a:extLst>
              <a:ext uri="{FF2B5EF4-FFF2-40B4-BE49-F238E27FC236}">
                <a16:creationId xmlns="" xmlns:a16="http://schemas.microsoft.com/office/drawing/2014/main" id="{DE4FCA92-4B09-4386-A95D-2823C77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grpSp>
        <p:nvGrpSpPr>
          <p:cNvPr id="27" name="Grupa 26">
            <a:extLst>
              <a:ext uri="{FF2B5EF4-FFF2-40B4-BE49-F238E27FC236}">
                <a16:creationId xmlns="" xmlns:a16="http://schemas.microsoft.com/office/drawing/2014/main" id="{8E4B2F5F-448A-4BB9-BF2F-3CCB44D32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upa 27">
              <a:extLst>
                <a:ext uri="{FF2B5EF4-FFF2-40B4-BE49-F238E27FC236}">
                  <a16:creationId xmlns=""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Łącznik prosty 29">
                <a:extLst>
                  <a:ext uri="{FF2B5EF4-FFF2-40B4-BE49-F238E27FC236}">
                    <a16:creationId xmlns=""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=""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Prostokąt 31">
                <a:extLst>
                  <a:ext uri="{FF2B5EF4-FFF2-40B4-BE49-F238E27FC236}">
                    <a16:creationId xmlns=""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/>
              </a:p>
            </p:txBody>
          </p:sp>
        </p:grpSp>
        <p:cxnSp>
          <p:nvCxnSpPr>
            <p:cNvPr id="29" name="Łącznik prosty 28">
              <a:extLst>
                <a:ext uri="{FF2B5EF4-FFF2-40B4-BE49-F238E27FC236}">
                  <a16:creationId xmlns=""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braz — symbol zastępczy 7">
            <a:extLst>
              <a:ext uri="{FF2B5EF4-FFF2-40B4-BE49-F238E27FC236}">
                <a16:creationId xmlns=""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8508" y="960120"/>
            <a:ext cx="490529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=""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pl-PL" noProof="0"/>
              <a:t>Nr.</a:t>
            </a:r>
          </a:p>
        </p:txBody>
      </p:sp>
      <p:sp>
        <p:nvSpPr>
          <p:cNvPr id="9" name="Zawartość — symbol zastępczy 2">
            <a:extLst>
              <a:ext uri="{FF2B5EF4-FFF2-40B4-BE49-F238E27FC236}">
                <a16:creationId xmlns=""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=""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=""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16" name="Tekst — symbol zastępczy 10">
            <a:extLst>
              <a:ext uri="{FF2B5EF4-FFF2-40B4-BE49-F238E27FC236}">
                <a16:creationId xmlns=""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pl-PL" noProof="0"/>
              <a:t>Nr.</a:t>
            </a:r>
          </a:p>
        </p:txBody>
      </p:sp>
      <p:sp>
        <p:nvSpPr>
          <p:cNvPr id="17" name="Tekst — symbol zastępczy 13">
            <a:extLst>
              <a:ext uri="{FF2B5EF4-FFF2-40B4-BE49-F238E27FC236}">
                <a16:creationId xmlns=""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=""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pl-PL" noProof="0"/>
              <a:t>Nr.</a:t>
            </a:r>
          </a:p>
        </p:txBody>
      </p:sp>
      <p:sp>
        <p:nvSpPr>
          <p:cNvPr id="22" name="Tekst — symbol zastępczy 13">
            <a:extLst>
              <a:ext uri="{FF2B5EF4-FFF2-40B4-BE49-F238E27FC236}">
                <a16:creationId xmlns=""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3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="" xmlns:a16="http://schemas.microsoft.com/office/drawing/2014/main" id="{250BA95E-CDDF-419E-808E-3B59CA01E4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Łącznik prosty 23">
              <a:extLst>
                <a:ext uri="{FF2B5EF4-FFF2-40B4-BE49-F238E27FC236}">
                  <a16:creationId xmlns=""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=""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a 25" descr="ikona gałązki">
            <a:extLst>
              <a:ext uri="{FF2B5EF4-FFF2-40B4-BE49-F238E27FC236}">
                <a16:creationId xmlns=""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9527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7">
            <a:extLst>
              <a:ext uri="{FF2B5EF4-FFF2-40B4-BE49-F238E27FC236}">
                <a16:creationId xmlns="" xmlns:a16="http://schemas.microsoft.com/office/drawing/2014/main" id="{AE52EF6E-0B58-484F-94A5-9BAA116171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4400"/>
            <a:ext cx="10972800" cy="5029200"/>
          </a:xfrm>
          <a:ln w="38100">
            <a:solidFill>
              <a:schemeClr val="tx2"/>
            </a:solidFill>
          </a:ln>
        </p:spPr>
        <p:txBody>
          <a:bodyPr lIns="914400" rIns="914400" rtlCol="0" anchor="ctr">
            <a:noAutofit/>
          </a:bodyPr>
          <a:lstStyle>
            <a:lvl1pPr algn="ctr"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589463"/>
            <a:ext cx="10058400" cy="585216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08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pote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raz — symbol zastępczy 7">
            <a:extLst>
              <a:ext uri="{FF2B5EF4-FFF2-40B4-BE49-F238E27FC236}">
                <a16:creationId xmlns="" xmlns:a16="http://schemas.microsoft.com/office/drawing/2014/main" id="{EEE5B85B-2CE4-49C6-A626-897037552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248" y="1280160"/>
            <a:ext cx="3657600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70248" y="2642616"/>
            <a:ext cx="3657600" cy="1078992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70248" y="4315968"/>
            <a:ext cx="3657600" cy="82296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=""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=""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=""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tość procentow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749808"/>
            <a:ext cx="11283696" cy="914400"/>
          </a:xfrm>
        </p:spPr>
        <p:txBody>
          <a:bodyPr rtlCol="0" anchor="ctr"/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300" y="2317750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=""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="" xmlns:a16="http://schemas.microsoft.com/office/drawing/2014/main" id="{9F79AF1F-7242-4F30-8C34-3161A601D6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43975" y="2317749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9" name="Zawartość — symbol zastępczy 2">
            <a:extLst>
              <a:ext uri="{FF2B5EF4-FFF2-40B4-BE49-F238E27FC236}">
                <a16:creationId xmlns="" xmlns:a16="http://schemas.microsoft.com/office/drawing/2014/main" id="{651CEFA7-BDAC-4AF4-9581-D5F23678BD4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750" y="2317748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="" xmlns:a16="http://schemas.microsoft.com/office/drawing/2014/main" id="{A3BA914A-7D10-4F7D-B226-5324D5329F7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565525" y="2317748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CA111B60-CB4D-4836-B3B0-99E3A740B087}"/>
              </a:ext>
            </a:extLst>
          </p:cNvPr>
          <p:cNvCxnSpPr>
            <a:cxnSpLocks/>
          </p:cNvCxnSpPr>
          <p:nvPr userDrawn="1"/>
        </p:nvCxnSpPr>
        <p:spPr>
          <a:xfrm>
            <a:off x="6781800" y="1992404"/>
            <a:ext cx="2933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06077C5C-B350-49D7-9F72-CC7402D7F3AF}"/>
              </a:ext>
            </a:extLst>
          </p:cNvPr>
          <p:cNvCxnSpPr>
            <a:cxnSpLocks/>
          </p:cNvCxnSpPr>
          <p:nvPr userDrawn="1"/>
        </p:nvCxnSpPr>
        <p:spPr>
          <a:xfrm>
            <a:off x="2479675" y="1992404"/>
            <a:ext cx="30067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a 12" descr="ikona gałązki">
            <a:extLst>
              <a:ext uri="{FF2B5EF4-FFF2-40B4-BE49-F238E27FC236}">
                <a16:creationId xmlns="" xmlns:a16="http://schemas.microsoft.com/office/drawing/2014/main" id="{3455B0EC-C4D6-4967-AA15-F5B97879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5678556" y="1759981"/>
            <a:ext cx="914400" cy="4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rzenie wspaniałego produktu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8">
            <a:extLst>
              <a:ext uri="{FF2B5EF4-FFF2-40B4-BE49-F238E27FC236}">
                <a16:creationId xmlns="" xmlns:a16="http://schemas.microsoft.com/office/drawing/2014/main" id="{63DD5414-F5B4-4934-A635-6276FB3ED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9514" y="958515"/>
            <a:ext cx="4398264" cy="914400"/>
          </a:xfrm>
        </p:spPr>
        <p:txBody>
          <a:bodyPr rtlCol="0">
            <a:normAutofit/>
          </a:bodyPr>
          <a:lstStyle>
            <a:lvl1pPr algn="ctr">
              <a:defRPr sz="2900" spc="10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04888" y="2816352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Zawartość — symbol zastępczy 2">
            <a:extLst>
              <a:ext uri="{FF2B5EF4-FFF2-40B4-BE49-F238E27FC236}">
                <a16:creationId xmlns="" xmlns:a16="http://schemas.microsoft.com/office/drawing/2014/main" id="{B0BB0A7E-D7A2-4EFF-A134-B2AD0D06FDC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04888" y="3922776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sp>
        <p:nvSpPr>
          <p:cNvPr id="14" name="Zawartość — symbol zastępczy 2">
            <a:extLst>
              <a:ext uri="{FF2B5EF4-FFF2-40B4-BE49-F238E27FC236}">
                <a16:creationId xmlns="" xmlns:a16="http://schemas.microsoft.com/office/drawing/2014/main" id="{6C900BA0-1BE3-4C3A-95B2-0DFEE73403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04888" y="5084064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D9783C95-300F-479E-8A8E-9F6BE3C723D9}"/>
              </a:ext>
            </a:extLst>
          </p:cNvPr>
          <p:cNvCxnSpPr>
            <a:cxnSpLocks/>
          </p:cNvCxnSpPr>
          <p:nvPr userDrawn="1"/>
        </p:nvCxnSpPr>
        <p:spPr>
          <a:xfrm>
            <a:off x="7231888" y="2340201"/>
            <a:ext cx="1140587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0509354D-0D6D-4528-8858-7768965572A6}"/>
              </a:ext>
            </a:extLst>
          </p:cNvPr>
          <p:cNvCxnSpPr>
            <a:cxnSpLocks/>
          </p:cNvCxnSpPr>
          <p:nvPr userDrawn="1"/>
        </p:nvCxnSpPr>
        <p:spPr>
          <a:xfrm>
            <a:off x="9563100" y="2349065"/>
            <a:ext cx="1181232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421117FA-5C64-4802-BBCD-D39A5647932B}"/>
              </a:ext>
            </a:extLst>
          </p:cNvPr>
          <p:cNvCxnSpPr>
            <a:cxnSpLocks/>
          </p:cNvCxnSpPr>
          <p:nvPr userDrawn="1"/>
        </p:nvCxnSpPr>
        <p:spPr>
          <a:xfrm>
            <a:off x="8740521" y="3688966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="" xmlns:a16="http://schemas.microsoft.com/office/drawing/2014/main" id="{34F332D5-721A-4CD6-9D74-70D7D0201874}"/>
              </a:ext>
            </a:extLst>
          </p:cNvPr>
          <p:cNvCxnSpPr>
            <a:cxnSpLocks/>
          </p:cNvCxnSpPr>
          <p:nvPr userDrawn="1"/>
        </p:nvCxnSpPr>
        <p:spPr>
          <a:xfrm>
            <a:off x="8740521" y="4789102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a 15">
            <a:extLst>
              <a:ext uri="{FF2B5EF4-FFF2-40B4-BE49-F238E27FC236}">
                <a16:creationId xmlns="" xmlns:a16="http://schemas.microsoft.com/office/drawing/2014/main" id="{1C4C1E95-18BD-4ADE-AC3B-864D92FB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8578136" y="2151786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0120"/>
      </p:ext>
    </p:extLst>
  </p:cSld>
  <p:clrMapOvr>
    <a:masterClrMapping/>
  </p:clrMapOvr>
  <p:transition spd="slow">
    <p:fade/>
  </p:transition>
  <p:extLst mod="1">
    <p:ext uri="{DCECCB84-F9BA-43D5-87BE-67443E8EF086}">
      <p15:sldGuideLst xmlns="" xmlns:p15="http://schemas.microsoft.com/office/powerpoint/2012/main">
        <p15:guide id="1" pos="7392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=""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702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PREZENTACJA KONFERENCJI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696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1" r:id="rId4"/>
    <p:sldLayoutId id="2147483677" r:id="rId5"/>
    <p:sldLayoutId id="2147483667" r:id="rId6"/>
    <p:sldLayoutId id="2147483668" r:id="rId7"/>
    <p:sldLayoutId id="2147483656" r:id="rId8"/>
    <p:sldLayoutId id="2147483671" r:id="rId9"/>
    <p:sldLayoutId id="2147483674" r:id="rId10"/>
    <p:sldLayoutId id="2147483678" r:id="rId11"/>
    <p:sldLayoutId id="2147483675" r:id="rId12"/>
    <p:sldLayoutId id="2147483682" r:id="rId13"/>
    <p:sldLayoutId id="2147483666" r:id="rId14"/>
    <p:sldLayoutId id="2147483676" r:id="rId15"/>
    <p:sldLayoutId id="2147483650" r:id="rId16"/>
    <p:sldLayoutId id="2147483670" r:id="rId17"/>
    <p:sldLayoutId id="2147483653" r:id="rId18"/>
    <p:sldLayoutId id="2147483652" r:id="rId19"/>
  </p:sldLayoutIdLst>
  <p:transition spd="slow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40" baseline="0">
          <a:solidFill>
            <a:schemeClr val="accent3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2" userDrawn="1">
          <p15:clr>
            <a:srgbClr val="FBAE40"/>
          </p15:clr>
        </p15:guide>
        <p15:guide id="4" pos="7128" userDrawn="1">
          <p15:clr>
            <a:srgbClr val="FBAE40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="" xmlns:a16="http://schemas.microsoft.com/office/drawing/2014/main" id="{B392BD54-87F6-4FA5-A129-D0856F5B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2082"/>
            <a:ext cx="7439792" cy="1450571"/>
          </a:xfrm>
        </p:spPr>
        <p:txBody>
          <a:bodyPr anchor="ctr">
            <a:normAutofit/>
          </a:bodyPr>
          <a:lstStyle/>
          <a:p>
            <a:r>
              <a:rPr lang="pl-PL" sz="4800" dirty="0"/>
              <a:t>Dzień Patrona Szkoły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="" xmlns:a16="http://schemas.microsoft.com/office/drawing/2014/main" id="{BAD78472-7D0C-4C67-BFCE-538C4D99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5249934"/>
            <a:ext cx="4617720" cy="966217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/>
              <a:t>Słuchowisko klasa VIIA pod opieką p. Katarzyny Michałowskiej</a:t>
            </a:r>
          </a:p>
          <a:p>
            <a:r>
              <a:rPr lang="pl-PL" sz="1600" dirty="0"/>
              <a:t>Prezentacja do słuchowiska Wiesława </a:t>
            </a:r>
            <a:r>
              <a:rPr lang="pl-PL" sz="1600" dirty="0" smtClean="0"/>
              <a:t>Dziedzic</a:t>
            </a:r>
            <a:endParaRPr lang="pl-PL" sz="16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08A777C-A1D2-4E98-8581-0D7272DD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477000"/>
            <a:ext cx="3010395" cy="194582"/>
          </a:xfrm>
        </p:spPr>
        <p:txBody>
          <a:bodyPr anchor="b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noProof="0" dirty="0"/>
              <a:t>04 MMXXII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8B455C7-BCB5-4906-804A-5FDF0250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noProof="0" dirty="0" smtClean="0"/>
              <a:t>I</a:t>
            </a:r>
            <a:endParaRPr lang="pl-PL" sz="600" noProof="0" dirty="0"/>
          </a:p>
        </p:txBody>
      </p:sp>
      <p:pic>
        <p:nvPicPr>
          <p:cNvPr id="18" name="Obraz 17" descr="Obraz zawierający tekst, instrumenty dęte, mężczyzna, muzyka&#10;&#10;Opis wygenerowany automatycznie">
            <a:extLst>
              <a:ext uri="{FF2B5EF4-FFF2-40B4-BE49-F238E27FC236}">
                <a16:creationId xmlns="" xmlns:a16="http://schemas.microsoft.com/office/drawing/2014/main" id="{DB0AD65C-7468-4B38-AC5E-87A62267E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1" r="12610"/>
          <a:stretch/>
        </p:blipFill>
        <p:spPr>
          <a:xfrm>
            <a:off x="7279574" y="997528"/>
            <a:ext cx="3776354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Symbol zastępczy tekstu 14">
            <a:extLst>
              <a:ext uri="{FF2B5EF4-FFF2-40B4-BE49-F238E27FC236}">
                <a16:creationId xmlns="" xmlns:a16="http://schemas.microsoft.com/office/drawing/2014/main" id="{CC4E542E-5D7C-46F6-B953-E7E7B6203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632" y="4217997"/>
            <a:ext cx="4617720" cy="457200"/>
          </a:xfrm>
        </p:spPr>
        <p:txBody>
          <a:bodyPr>
            <a:normAutofit fontScale="92500" lnSpcReduction="10000"/>
          </a:bodyPr>
          <a:lstStyle/>
          <a:p>
            <a:r>
              <a:rPr lang="pl-PL" sz="3200" b="1" dirty="0"/>
              <a:t>4 marca 2022r</a:t>
            </a:r>
            <a:r>
              <a:rPr lang="pl-PL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6700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 rtlCol="0" anchor="ctr">
            <a:normAutofit/>
          </a:bodyPr>
          <a:lstStyle/>
          <a:p>
            <a:pPr rtl="0"/>
            <a:r>
              <a:rPr lang="pl-PL" b="1" dirty="0"/>
              <a:t>Ciekawostki</a:t>
            </a:r>
          </a:p>
        </p:txBody>
      </p:sp>
      <p:sp>
        <p:nvSpPr>
          <p:cNvPr id="33" name="Data — symbol zastępczy 32">
            <a:extLst>
              <a:ext uri="{FF2B5EF4-FFF2-40B4-BE49-F238E27FC236}">
                <a16:creationId xmlns=""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240" y="6611815"/>
            <a:ext cx="2743200" cy="246185"/>
          </a:xfrm>
        </p:spPr>
        <p:txBody>
          <a:bodyPr rtlCol="0"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04 MMXXII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pl-PL" dirty="0"/>
          </a:p>
        </p:txBody>
      </p:sp>
      <p:sp>
        <p:nvSpPr>
          <p:cNvPr id="34" name="Stopka — symbol zastępczy 33">
            <a:extLst>
              <a:ext uri="{FF2B5EF4-FFF2-40B4-BE49-F238E27FC236}">
                <a16:creationId xmlns="" xmlns:a16="http://schemas.microsoft.com/office/drawing/2014/main" id="{201C63C9-DA14-420C-BBAA-00D6ECAA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Przed bitwą</a:t>
            </a:r>
            <a:endParaRPr lang="pl-PL" sz="600" dirty="0"/>
          </a:p>
        </p:txBody>
      </p:sp>
      <p:sp>
        <p:nvSpPr>
          <p:cNvPr id="35" name="Numer slajdu — symbol zastępczy 34">
            <a:extLst>
              <a:ext uri="{FF2B5EF4-FFF2-40B4-BE49-F238E27FC236}">
                <a16:creationId xmlns=""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X</a:t>
            </a:r>
            <a:endParaRPr lang="pl-PL" sz="600" dirty="0"/>
          </a:p>
        </p:txBody>
      </p:sp>
      <p:pic>
        <p:nvPicPr>
          <p:cNvPr id="7" name="Obraz 6" descr="Obraz zawierający tekst, koń, zewnętrzne, osoby&#10;&#10;Opis wygenerowany automatycznie">
            <a:extLst>
              <a:ext uri="{FF2B5EF4-FFF2-40B4-BE49-F238E27FC236}">
                <a16:creationId xmlns="" xmlns:a16="http://schemas.microsoft.com/office/drawing/2014/main" id="{02DC1E76-9B2B-4A16-B842-E07A2F86C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8" r="17199" b="-1"/>
          <a:stretch/>
        </p:blipFill>
        <p:spPr>
          <a:xfrm>
            <a:off x="6316571" y="777240"/>
            <a:ext cx="5029200" cy="5303520"/>
          </a:xfrm>
          <a:prstGeom prst="rect">
            <a:avLst/>
          </a:prstGeom>
          <a:noFill/>
        </p:spPr>
      </p:pic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2CED113A-9566-4196-9925-43E10C14B1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260" y="4223266"/>
            <a:ext cx="4617720" cy="1258296"/>
          </a:xfrm>
        </p:spPr>
        <p:txBody>
          <a:bodyPr/>
          <a:lstStyle/>
          <a:p>
            <a:r>
              <a:rPr lang="pl-PL" dirty="0"/>
              <a:t>Miał talent polityczny.</a:t>
            </a:r>
          </a:p>
          <a:p>
            <a:r>
              <a:rPr lang="pl-PL" dirty="0"/>
              <a:t>Bitwę pod Grunwaldem – obserwował z oddali, skąd wydawał rozkazy.</a:t>
            </a:r>
          </a:p>
          <a:p>
            <a:endParaRPr lang="en-US" dirty="0"/>
          </a:p>
        </p:txBody>
      </p:sp>
      <p:cxnSp>
        <p:nvCxnSpPr>
          <p:cNvPr id="15" name="Łącznik prosty 14">
            <a:extLst>
              <a:ext uri="{FF2B5EF4-FFF2-40B4-BE49-F238E27FC236}">
                <a16:creationId xmlns="" xmlns:a16="http://schemas.microsoft.com/office/drawing/2014/main" id="{DDB9CD3D-03CD-486F-A64D-D014F3B49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94840" y="5732717"/>
            <a:ext cx="311404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="" xmlns:a16="http://schemas.microsoft.com/office/drawing/2014/main" id="{D416A04F-2CC2-4EE1-A412-84ED3AABE8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16480" y="1846643"/>
            <a:ext cx="2113280" cy="2477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98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 rtlCol="0" anchor="ctr">
            <a:normAutofit/>
          </a:bodyPr>
          <a:lstStyle/>
          <a:p>
            <a:pPr rtl="0"/>
            <a:r>
              <a:rPr lang="pl-PL" b="1" dirty="0"/>
              <a:t>Ciekawostki</a:t>
            </a:r>
          </a:p>
        </p:txBody>
      </p:sp>
      <p:sp>
        <p:nvSpPr>
          <p:cNvPr id="33" name="Data — symbol zastępczy 32">
            <a:extLst>
              <a:ext uri="{FF2B5EF4-FFF2-40B4-BE49-F238E27FC236}">
                <a16:creationId xmlns=""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848" y="6365632"/>
            <a:ext cx="2743200" cy="351692"/>
          </a:xfrm>
        </p:spPr>
        <p:txBody>
          <a:bodyPr rtlCol="0"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04 MMXXII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pl-PL" sz="100" dirty="0"/>
          </a:p>
        </p:txBody>
      </p:sp>
      <p:sp>
        <p:nvSpPr>
          <p:cNvPr id="34" name="Stopka — symbol zastępczy 33">
            <a:extLst>
              <a:ext uri="{FF2B5EF4-FFF2-40B4-BE49-F238E27FC236}">
                <a16:creationId xmlns="" xmlns:a16="http://schemas.microsoft.com/office/drawing/2014/main" id="{201C63C9-DA14-420C-BBAA-00D6ECAA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…</a:t>
            </a:r>
            <a:endParaRPr lang="pl-PL" sz="600" dirty="0"/>
          </a:p>
        </p:txBody>
      </p:sp>
      <p:sp>
        <p:nvSpPr>
          <p:cNvPr id="35" name="Numer slajdu — symbol zastępczy 34">
            <a:extLst>
              <a:ext uri="{FF2B5EF4-FFF2-40B4-BE49-F238E27FC236}">
                <a16:creationId xmlns=""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XI</a:t>
            </a:r>
            <a:endParaRPr lang="pl-PL" sz="600" dirty="0"/>
          </a:p>
        </p:txBody>
      </p:sp>
      <p:pic>
        <p:nvPicPr>
          <p:cNvPr id="9" name="Obraz 8" descr="Obraz zawierający tekst, lalka&#10;&#10;Opis wygenerowany automatycznie">
            <a:extLst>
              <a:ext uri="{FF2B5EF4-FFF2-40B4-BE49-F238E27FC236}">
                <a16:creationId xmlns="" xmlns:a16="http://schemas.microsoft.com/office/drawing/2014/main" id="{8B0533CF-BFAD-4D69-8E52-A525EBF45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9" b="23139"/>
          <a:stretch/>
        </p:blipFill>
        <p:spPr>
          <a:xfrm flipH="1">
            <a:off x="6316571" y="777240"/>
            <a:ext cx="5029200" cy="5303520"/>
          </a:xfrm>
          <a:prstGeom prst="rect">
            <a:avLst/>
          </a:prstGeom>
          <a:noFill/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FAEBC24-C225-4C0D-BB7E-8F05D5B9AF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0112" y="4126485"/>
            <a:ext cx="4813808" cy="1713992"/>
          </a:xfrm>
        </p:spPr>
        <p:txBody>
          <a:bodyPr/>
          <a:lstStyle/>
          <a:p>
            <a:r>
              <a:rPr lang="pl-PL" dirty="0"/>
              <a:t>Wychodząc z domu trzykrotnie obracał się przez lewe ramię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rzucał za siebie przełamaną gałązkę. </a:t>
            </a:r>
          </a:p>
          <a:p>
            <a:endParaRPr lang="pl-PL" dirty="0"/>
          </a:p>
          <a:p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4445D589-3091-42F1-AA2A-65E1068719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09698" y="1780477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8DEF0BFA-4625-426A-87DC-7B966AD93D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43938" y="5499037"/>
            <a:ext cx="2619502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14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 rtlCol="0" anchor="ctr">
            <a:normAutofit/>
          </a:bodyPr>
          <a:lstStyle/>
          <a:p>
            <a:pPr rtl="0"/>
            <a:r>
              <a:rPr lang="pl-PL" b="1" dirty="0"/>
              <a:t>Ciekawostki</a:t>
            </a:r>
          </a:p>
        </p:txBody>
      </p:sp>
      <p:sp>
        <p:nvSpPr>
          <p:cNvPr id="33" name="Data — symbol zastępczy 32">
            <a:extLst>
              <a:ext uri="{FF2B5EF4-FFF2-40B4-BE49-F238E27FC236}">
                <a16:creationId xmlns=""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 anchor="b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04 MMXXII</a:t>
            </a:r>
          </a:p>
        </p:txBody>
      </p:sp>
      <p:sp>
        <p:nvSpPr>
          <p:cNvPr id="34" name="Stopka — symbol zastępczy 33">
            <a:extLst>
              <a:ext uri="{FF2B5EF4-FFF2-40B4-BE49-F238E27FC236}">
                <a16:creationId xmlns="" xmlns:a16="http://schemas.microsoft.com/office/drawing/2014/main" id="{201C63C9-DA14-420C-BBAA-00D6ECAA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Modlitwa przed Bitwą</a:t>
            </a:r>
            <a:endParaRPr lang="pl-PL" sz="600" dirty="0"/>
          </a:p>
        </p:txBody>
      </p:sp>
      <p:sp>
        <p:nvSpPr>
          <p:cNvPr id="35" name="Numer slajdu — symbol zastępczy 34">
            <a:extLst>
              <a:ext uri="{FF2B5EF4-FFF2-40B4-BE49-F238E27FC236}">
                <a16:creationId xmlns=""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XII</a:t>
            </a:r>
            <a:endParaRPr lang="pl-PL" sz="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4607169-2A92-4B6B-BEB2-073474AF4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8378" y="4029203"/>
            <a:ext cx="5039702" cy="2015997"/>
          </a:xfrm>
        </p:spPr>
        <p:txBody>
          <a:bodyPr/>
          <a:lstStyle/>
          <a:p>
            <a:r>
              <a:rPr lang="pl-PL" sz="2000" dirty="0"/>
              <a:t>Wystrzegał się wstawania lewą nogą. </a:t>
            </a:r>
          </a:p>
          <a:p>
            <a:r>
              <a:rPr lang="pl-PL" sz="2000" dirty="0"/>
              <a:t>Zaplatał włosy wyrwane z brody</a:t>
            </a:r>
          </a:p>
          <a:p>
            <a:r>
              <a:rPr lang="pl-PL" sz="2000" dirty="0"/>
              <a:t>Każdego ranka opuszczał sypialnię, łamał palcami gałązki.</a:t>
            </a:r>
            <a:endParaRPr lang="en-US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AC2A511B-51E9-4CA0-8A7D-337051243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09698" y="1780477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857F1C96-D775-4753-9988-9FEBF1ABA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10892" y="6045200"/>
            <a:ext cx="329438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 descr="Obraz zawierający tekst, malowanie&#10;&#10;Opis wygenerowany automatycznie">
            <a:extLst>
              <a:ext uri="{FF2B5EF4-FFF2-40B4-BE49-F238E27FC236}">
                <a16:creationId xmlns="" xmlns:a16="http://schemas.microsoft.com/office/drawing/2014/main" id="{1563F15B-A2A3-425C-BB90-31EB98C2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30" y="709573"/>
            <a:ext cx="4927766" cy="54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1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osoba, zewnętrzne, stare&#10;&#10;Opis wygenerowany automatycznie">
            <a:extLst>
              <a:ext uri="{FF2B5EF4-FFF2-40B4-BE49-F238E27FC236}">
                <a16:creationId xmlns="" xmlns:a16="http://schemas.microsoft.com/office/drawing/2014/main" id="{19230671-DCA5-4A5C-A4BB-96B6C00CA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 b="25707"/>
          <a:stretch/>
        </p:blipFill>
        <p:spPr>
          <a:xfrm>
            <a:off x="7652" y="-439388"/>
            <a:ext cx="12184347" cy="7297388"/>
          </a:xfrm>
          <a:prstGeom prst="rect">
            <a:avLst/>
          </a:prstGeom>
        </p:spPr>
      </p:pic>
      <p:pic>
        <p:nvPicPr>
          <p:cNvPr id="8" name="Obraz — symbol zastępczy 7" descr="Zdjęcie biznesmena piszącego w dzienniku&#10;">
            <a:extLst>
              <a:ext uri="{FF2B5EF4-FFF2-40B4-BE49-F238E27FC236}">
                <a16:creationId xmlns="" xmlns:a16="http://schemas.microsoft.com/office/drawing/2014/main" id="{548A53BA-7AEE-4BAB-A2AA-9234417FE0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03488" y="4690960"/>
            <a:ext cx="81258" cy="45719"/>
          </a:xfr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80" y="4642338"/>
            <a:ext cx="2356106" cy="1518220"/>
          </a:xfrm>
        </p:spPr>
        <p:txBody>
          <a:bodyPr rtlCol="0">
            <a:normAutofit/>
          </a:bodyPr>
          <a:lstStyle/>
          <a:p>
            <a:pPr rtl="0"/>
            <a:r>
              <a:rPr lang="pl-PL" sz="2000" dirty="0"/>
              <a:t>Dziękujemy</a:t>
            </a:r>
            <a:br>
              <a:rPr lang="pl-PL" sz="2000" dirty="0"/>
            </a:br>
            <a:r>
              <a:rPr lang="pl-PL" sz="2000" dirty="0"/>
              <a:t> za uwagę</a:t>
            </a:r>
            <a:endParaRPr lang="pl-PL" sz="2400" dirty="0"/>
          </a:p>
        </p:txBody>
      </p:sp>
      <p:sp>
        <p:nvSpPr>
          <p:cNvPr id="14" name="Data — symbol zastępczy 13">
            <a:extLst>
              <a:ext uri="{FF2B5EF4-FFF2-40B4-BE49-F238E27FC236}">
                <a16:creationId xmlns="" xmlns:a16="http://schemas.microsoft.com/office/drawing/2014/main" id="{D4560A44-8560-4402-B256-97C3C430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pl-PL" dirty="0"/>
              <a:t>04 MMXXII</a:t>
            </a:r>
          </a:p>
        </p:txBody>
      </p:sp>
      <p:sp>
        <p:nvSpPr>
          <p:cNvPr id="15" name="Stopka — symbol zastępczy 14">
            <a:extLst>
              <a:ext uri="{FF2B5EF4-FFF2-40B4-BE49-F238E27FC236}">
                <a16:creationId xmlns="" xmlns:a16="http://schemas.microsoft.com/office/drawing/2014/main" id="{42913DD8-54E8-4C9C-93C6-831E0A16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5025" y="6675120"/>
            <a:ext cx="4114800" cy="182880"/>
          </a:xfrm>
        </p:spPr>
        <p:txBody>
          <a:bodyPr rtlCol="0"/>
          <a:lstStyle/>
          <a:p>
            <a:pPr rtl="0"/>
            <a:r>
              <a:rPr lang="pl-PL" sz="1400" b="1" dirty="0"/>
              <a:t>Ślub Jadwigi i Jagiełły</a:t>
            </a:r>
          </a:p>
        </p:txBody>
      </p:sp>
      <p:sp>
        <p:nvSpPr>
          <p:cNvPr id="17" name="Numer slajdu — symbol zastępczy 16">
            <a:extLst>
              <a:ext uri="{FF2B5EF4-FFF2-40B4-BE49-F238E27FC236}">
                <a16:creationId xmlns="" xmlns:a16="http://schemas.microsoft.com/office/drawing/2014/main" id="{4788973B-466C-4C76-B228-D9501EE7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373" y="6488702"/>
            <a:ext cx="2743200" cy="182880"/>
          </a:xfrm>
        </p:spPr>
        <p:txBody>
          <a:bodyPr rtlCol="0"/>
          <a:lstStyle/>
          <a:p>
            <a:pPr rtl="0"/>
            <a:r>
              <a:rPr lang="pl-PL" dirty="0" smtClean="0"/>
              <a:t>XIII</a:t>
            </a:r>
            <a:endParaRPr lang="pl-PL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="" xmlns:a16="http://schemas.microsoft.com/office/drawing/2014/main" id="{E1DA684F-F04D-4BEA-9DE7-266132513C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823" y="5829237"/>
            <a:ext cx="1430352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tekstu 19">
            <a:extLst>
              <a:ext uri="{FF2B5EF4-FFF2-40B4-BE49-F238E27FC236}">
                <a16:creationId xmlns="" xmlns:a16="http://schemas.microsoft.com/office/drawing/2014/main" id="{7A1549E3-0C3C-41A7-8E62-488BC3B45F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94" y="4870939"/>
            <a:ext cx="2091229" cy="1107558"/>
          </a:xfrm>
        </p:spPr>
        <p:txBody>
          <a:bodyPr/>
          <a:lstStyle/>
          <a:p>
            <a:r>
              <a:rPr lang="pl-PL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393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ytuł 45">
            <a:extLst>
              <a:ext uri="{FF2B5EF4-FFF2-40B4-BE49-F238E27FC236}">
                <a16:creationId xmlns="" xmlns:a16="http://schemas.microsoft.com/office/drawing/2014/main" id="{70F6BB83-FE06-42C6-8C19-9F085DD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53" y="948555"/>
            <a:ext cx="5642561" cy="914400"/>
          </a:xfrm>
        </p:spPr>
        <p:txBody>
          <a:bodyPr rtlCol="0" anchor="ctr">
            <a:noAutofit/>
          </a:bodyPr>
          <a:lstStyle/>
          <a:p>
            <a:pPr rtl="0"/>
            <a:r>
              <a:rPr lang="pl-PL" b="1" dirty="0"/>
              <a:t>Władysław II Jagiełło</a:t>
            </a:r>
          </a:p>
        </p:txBody>
      </p:sp>
      <p:sp>
        <p:nvSpPr>
          <p:cNvPr id="105" name="Date Placeholder 3">
            <a:extLst>
              <a:ext uri="{FF2B5EF4-FFF2-40B4-BE49-F238E27FC236}">
                <a16:creationId xmlns="" xmlns:a16="http://schemas.microsoft.com/office/drawing/2014/main" id="{19E715BC-410A-4771-B00E-4D29CB62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 dirty="0"/>
              <a:t>04 MMXXII</a:t>
            </a:r>
          </a:p>
        </p:txBody>
      </p:sp>
      <p:sp>
        <p:nvSpPr>
          <p:cNvPr id="107" name="Footer Placeholder 4">
            <a:extLst>
              <a:ext uri="{FF2B5EF4-FFF2-40B4-BE49-F238E27FC236}">
                <a16:creationId xmlns="" xmlns:a16="http://schemas.microsoft.com/office/drawing/2014/main" id="{86E8CC94-6B11-4F5B-957C-A83B732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dirty="0"/>
              <a:t>Pieczęć Jagiełły</a:t>
            </a:r>
            <a:endParaRPr lang="pl-PL" noProof="0" dirty="0"/>
          </a:p>
        </p:txBody>
      </p:sp>
      <p:sp>
        <p:nvSpPr>
          <p:cNvPr id="109" name="Slide Number Placeholder 5">
            <a:extLst>
              <a:ext uri="{FF2B5EF4-FFF2-40B4-BE49-F238E27FC236}">
                <a16:creationId xmlns="" xmlns:a16="http://schemas.microsoft.com/office/drawing/2014/main" id="{5B2CE92C-1957-47C1-8BB6-6C762E71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dirty="0" smtClean="0"/>
              <a:t>II</a:t>
            </a:r>
            <a:endParaRPr lang="pl-PL" noProof="0" dirty="0"/>
          </a:p>
        </p:txBody>
      </p:sp>
      <p:pic>
        <p:nvPicPr>
          <p:cNvPr id="3" name="Obraz 2" descr="Obraz zawierający tekst, stare&#10;&#10;Opis wygenerowany automatycznie">
            <a:extLst>
              <a:ext uri="{FF2B5EF4-FFF2-40B4-BE49-F238E27FC236}">
                <a16:creationId xmlns="" xmlns:a16="http://schemas.microsoft.com/office/drawing/2014/main" id="{F0ECF9DC-40C7-4AA1-BD58-3D703A2FC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7" b="16892"/>
          <a:stretch/>
        </p:blipFill>
        <p:spPr>
          <a:xfrm>
            <a:off x="6316571" y="777240"/>
            <a:ext cx="5029200" cy="5303520"/>
          </a:xfrm>
          <a:prstGeom prst="rect">
            <a:avLst/>
          </a:prstGeom>
          <a:noFill/>
        </p:spPr>
      </p:pic>
      <p:sp>
        <p:nvSpPr>
          <p:cNvPr id="111" name="Text Placeholder 7">
            <a:extLst>
              <a:ext uri="{FF2B5EF4-FFF2-40B4-BE49-F238E27FC236}">
                <a16:creationId xmlns="" xmlns:a16="http://schemas.microsoft.com/office/drawing/2014/main" id="{838D244F-CEF4-474E-B89F-47D40C7D1F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1173" y="4188919"/>
            <a:ext cx="4617720" cy="1397208"/>
          </a:xfrm>
        </p:spPr>
        <p:txBody>
          <a:bodyPr/>
          <a:lstStyle/>
          <a:p>
            <a:r>
              <a:rPr lang="pl-PL" dirty="0"/>
              <a:t>Wielki Książę Litewski </a:t>
            </a:r>
          </a:p>
          <a:p>
            <a:r>
              <a:rPr lang="pl-PL" dirty="0"/>
              <a:t> Król Polski</a:t>
            </a:r>
          </a:p>
          <a:p>
            <a:r>
              <a:rPr lang="pl-PL" dirty="0"/>
              <a:t>Założyciel Dynastii Jagiellonów</a:t>
            </a:r>
          </a:p>
          <a:p>
            <a:endParaRPr lang="en-US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="" xmlns:a16="http://schemas.microsoft.com/office/drawing/2014/main" id="{E134BEB0-1627-44AD-A0C9-028A13B5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11685" y="5176725"/>
            <a:ext cx="1372238" cy="918103"/>
          </a:xfrm>
        </p:spPr>
      </p:pic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CBACC563-AB4C-49BB-B2D5-C479ED2533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80904" y="6125328"/>
            <a:ext cx="218821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506C3079-5413-46E0-A15E-FB171D4B4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50157" y="1739837"/>
            <a:ext cx="2500486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49" y="1031372"/>
            <a:ext cx="5356451" cy="914400"/>
          </a:xfrm>
        </p:spPr>
        <p:txBody>
          <a:bodyPr rtlCol="0" anchor="ctr">
            <a:noAutofit/>
          </a:bodyPr>
          <a:lstStyle/>
          <a:p>
            <a:pPr rtl="0"/>
            <a:r>
              <a:rPr lang="pl-PL" b="1" dirty="0"/>
              <a:t>Jadwiga Andegaweńska</a:t>
            </a:r>
          </a:p>
        </p:txBody>
      </p:sp>
      <p:sp>
        <p:nvSpPr>
          <p:cNvPr id="33" name="Data — symbol zastępczy 32">
            <a:extLst>
              <a:ext uri="{FF2B5EF4-FFF2-40B4-BE49-F238E27FC236}">
                <a16:creationId xmlns=""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 anchor="b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04 MMXXII</a:t>
            </a:r>
          </a:p>
        </p:txBody>
      </p:sp>
      <p:sp>
        <p:nvSpPr>
          <p:cNvPr id="35" name="Numer slajdu — symbol zastępczy 34">
            <a:extLst>
              <a:ext uri="{FF2B5EF4-FFF2-40B4-BE49-F238E27FC236}">
                <a16:creationId xmlns=""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III</a:t>
            </a:r>
            <a:endParaRPr lang="pl-PL" sz="600" dirty="0"/>
          </a:p>
        </p:txBody>
      </p:sp>
      <p:pic>
        <p:nvPicPr>
          <p:cNvPr id="1028" name="Picture 4" descr="Jadwiga Andegaweńska (Wawelska) - POCZET.COM">
            <a:extLst>
              <a:ext uri="{FF2B5EF4-FFF2-40B4-BE49-F238E27FC236}">
                <a16:creationId xmlns="" xmlns:a16="http://schemas.microsoft.com/office/drawing/2014/main" id="{9B913C87-BC36-4D52-A55E-5A5EC80A6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6"/>
          <a:stretch/>
        </p:blipFill>
        <p:spPr bwMode="auto">
          <a:xfrm>
            <a:off x="6316571" y="777240"/>
            <a:ext cx="5029200" cy="5303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kst — symbol zastępczy 9">
            <a:extLst>
              <a:ext uri="{FF2B5EF4-FFF2-40B4-BE49-F238E27FC236}">
                <a16:creationId xmlns="" xmlns:a16="http://schemas.microsoft.com/office/drawing/2014/main" id="{A32E4DAB-1431-49AD-B20B-F0E932C75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8352" y="4673583"/>
            <a:ext cx="4617720" cy="789431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1386 ślub z Jadwigą, królową Polski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="" xmlns:a16="http://schemas.microsoft.com/office/drawing/2014/main" id="{309848C2-1DC3-4FE2-A904-BDC2FA37C4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51862" y="5541816"/>
            <a:ext cx="2179515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6D7A8D64-EED4-410D-A57B-C1068131E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2301" y="1795717"/>
            <a:ext cx="3909822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9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Obraz zawierający tekst, dolina&#10;&#10;Opis wygenerowany automatycznie">
            <a:extLst>
              <a:ext uri="{FF2B5EF4-FFF2-40B4-BE49-F238E27FC236}">
                <a16:creationId xmlns="" xmlns:a16="http://schemas.microsoft.com/office/drawing/2014/main" id="{8F4F0E15-30C3-4B0C-8FB5-76403218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193431"/>
            <a:ext cx="12643016" cy="6858000"/>
          </a:xfrm>
          <a:prstGeom prst="rect">
            <a:avLst/>
          </a:prstGeom>
        </p:spPr>
      </p:pic>
      <p:pic>
        <p:nvPicPr>
          <p:cNvPr id="8" name="Obraz — symbol zastępczy 7" descr="Zdjęcie biznesmena piszącego w dzienniku&#10;">
            <a:extLst>
              <a:ext uri="{FF2B5EF4-FFF2-40B4-BE49-F238E27FC236}">
                <a16:creationId xmlns="" xmlns:a16="http://schemas.microsoft.com/office/drawing/2014/main" id="{548A53BA-7AEE-4BAB-A2AA-9234417FE0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03488" y="4690960"/>
            <a:ext cx="81258" cy="45719"/>
          </a:xfr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79" y="2439192"/>
            <a:ext cx="3767928" cy="3721367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…</a:t>
            </a:r>
          </a:p>
        </p:txBody>
      </p:sp>
      <p:sp>
        <p:nvSpPr>
          <p:cNvPr id="14" name="Data — symbol zastępczy 13">
            <a:extLst>
              <a:ext uri="{FF2B5EF4-FFF2-40B4-BE49-F238E27FC236}">
                <a16:creationId xmlns="" xmlns:a16="http://schemas.microsoft.com/office/drawing/2014/main" id="{D4560A44-8560-4402-B256-97C3C430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pl-PL" dirty="0"/>
              <a:t>04 MMXXII</a:t>
            </a:r>
          </a:p>
        </p:txBody>
      </p:sp>
      <p:sp>
        <p:nvSpPr>
          <p:cNvPr id="15" name="Stopka — symbol zastępczy 14">
            <a:extLst>
              <a:ext uri="{FF2B5EF4-FFF2-40B4-BE49-F238E27FC236}">
                <a16:creationId xmlns="" xmlns:a16="http://schemas.microsoft.com/office/drawing/2014/main" id="{42913DD8-54E8-4C9C-93C6-831E0A16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pl-PL" sz="1400" b="1" dirty="0"/>
              <a:t>Chrzest Litwy</a:t>
            </a:r>
          </a:p>
        </p:txBody>
      </p:sp>
      <p:sp>
        <p:nvSpPr>
          <p:cNvPr id="17" name="Numer slajdu — symbol zastępczy 16">
            <a:extLst>
              <a:ext uri="{FF2B5EF4-FFF2-40B4-BE49-F238E27FC236}">
                <a16:creationId xmlns="" xmlns:a16="http://schemas.microsoft.com/office/drawing/2014/main" id="{4788973B-466C-4C76-B228-D9501EE7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r>
              <a:rPr lang="pl-PL" dirty="0" smtClean="0"/>
              <a:t>IV</a:t>
            </a:r>
            <a:endParaRPr lang="pl-PL" dirty="0"/>
          </a:p>
        </p:txBody>
      </p:sp>
      <p:sp>
        <p:nvSpPr>
          <p:cNvPr id="16" name="Zawartość — symbol zastępczy 15">
            <a:extLst>
              <a:ext uri="{FF2B5EF4-FFF2-40B4-BE49-F238E27FC236}">
                <a16:creationId xmlns="" xmlns:a16="http://schemas.microsoft.com/office/drawing/2014/main" id="{4B5CAEFB-3ACA-4146-81A1-3AF907AAED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00" y="2470827"/>
            <a:ext cx="3580056" cy="3565888"/>
          </a:xfrm>
        </p:spPr>
        <p:txBody>
          <a:bodyPr rtlCol="0">
            <a:noAutofit/>
          </a:bodyPr>
          <a:lstStyle/>
          <a:p>
            <a:pPr rtl="0"/>
            <a:r>
              <a:rPr lang="pl-PL" sz="2000" dirty="0"/>
              <a:t>Przyjął chrzest  </a:t>
            </a:r>
          </a:p>
          <a:p>
            <a:pPr rtl="0"/>
            <a:r>
              <a:rPr lang="pl-PL" sz="2000" u="sng" dirty="0"/>
              <a:t>14 lutego 1386 </a:t>
            </a:r>
          </a:p>
          <a:p>
            <a:pPr rtl="0"/>
            <a:r>
              <a:rPr lang="pl-PL" sz="2000" dirty="0"/>
              <a:t>Rozpoczął chrystianizację Litwy</a:t>
            </a:r>
          </a:p>
          <a:p>
            <a:pPr rtl="0"/>
            <a:r>
              <a:rPr lang="pl-PL" sz="2000" dirty="0"/>
              <a:t>Koronowany </a:t>
            </a:r>
          </a:p>
          <a:p>
            <a:pPr rtl="0"/>
            <a:r>
              <a:rPr lang="pl-PL" sz="2000" u="sng" dirty="0"/>
              <a:t>4 marca 1386r. </a:t>
            </a:r>
          </a:p>
          <a:p>
            <a:pPr rtl="0"/>
            <a:endParaRPr lang="pl-PL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="" xmlns:a16="http://schemas.microsoft.com/office/drawing/2014/main" id="{D62A8D2D-DFEE-405B-B541-95275F11B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22578" y="2857437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81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960120"/>
            <a:ext cx="4948311" cy="914400"/>
          </a:xfrm>
        </p:spPr>
        <p:txBody>
          <a:bodyPr rtlCol="0" anchor="ctr">
            <a:noAutofit/>
          </a:bodyPr>
          <a:lstStyle/>
          <a:p>
            <a:pPr rtl="0"/>
            <a:r>
              <a:rPr lang="pl-PL" b="1" dirty="0"/>
              <a:t>Władysław Warneńczyk</a:t>
            </a:r>
          </a:p>
        </p:txBody>
      </p:sp>
      <p:sp>
        <p:nvSpPr>
          <p:cNvPr id="33" name="Data — symbol zastępczy 32">
            <a:extLst>
              <a:ext uri="{FF2B5EF4-FFF2-40B4-BE49-F238E27FC236}">
                <a16:creationId xmlns=""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23871"/>
            <a:ext cx="2743200" cy="182880"/>
          </a:xfrm>
        </p:spPr>
        <p:txBody>
          <a:bodyPr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4000" dirty="0"/>
              <a:t>04 MMXXII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pl-PL" sz="600" dirty="0"/>
          </a:p>
        </p:txBody>
      </p:sp>
      <p:sp>
        <p:nvSpPr>
          <p:cNvPr id="34" name="Stopka — symbol zastępczy 33">
            <a:extLst>
              <a:ext uri="{FF2B5EF4-FFF2-40B4-BE49-F238E27FC236}">
                <a16:creationId xmlns="" xmlns:a16="http://schemas.microsoft.com/office/drawing/2014/main" id="{201C63C9-DA14-420C-BBAA-00D6ECAA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Syn Jagiełły</a:t>
            </a:r>
            <a:endParaRPr lang="pl-PL" sz="600" dirty="0"/>
          </a:p>
        </p:txBody>
      </p:sp>
      <p:sp>
        <p:nvSpPr>
          <p:cNvPr id="35" name="Numer slajdu — symbol zastępczy 34">
            <a:extLst>
              <a:ext uri="{FF2B5EF4-FFF2-40B4-BE49-F238E27FC236}">
                <a16:creationId xmlns=""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V</a:t>
            </a:r>
            <a:endParaRPr lang="pl-PL" sz="600" dirty="0"/>
          </a:p>
        </p:txBody>
      </p:sp>
      <p:pic>
        <p:nvPicPr>
          <p:cNvPr id="9" name="Symbol zastępczy obrazu 9" descr="Obraz zawierający skórzane&#10;&#10;Opis wygenerowany automatycznie">
            <a:extLst>
              <a:ext uri="{FF2B5EF4-FFF2-40B4-BE49-F238E27FC236}">
                <a16:creationId xmlns="" xmlns:a16="http://schemas.microsoft.com/office/drawing/2014/main" id="{23BE2D68-8CB8-406D-A3BE-FC2BAA9CC6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46" r="-1" b="22245"/>
          <a:stretch/>
        </p:blipFill>
        <p:spPr>
          <a:xfrm>
            <a:off x="6316571" y="777240"/>
            <a:ext cx="5029200" cy="5303520"/>
          </a:xfrm>
          <a:noFill/>
        </p:spPr>
      </p:pic>
      <p:sp>
        <p:nvSpPr>
          <p:cNvPr id="10" name="Tekst — symbol zastępczy 9">
            <a:extLst>
              <a:ext uri="{FF2B5EF4-FFF2-40B4-BE49-F238E27FC236}">
                <a16:creationId xmlns="" xmlns:a16="http://schemas.microsoft.com/office/drawing/2014/main" id="{A32E4DAB-1431-49AD-B20B-F0E932C75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6766" y="4803295"/>
            <a:ext cx="4617720" cy="45720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Pierwszy syn Jagiełły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8D08031B-EA12-4F0A-922F-ADF4DD29C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10493" y="5464466"/>
            <a:ext cx="233553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7AFBFAA0-24A7-4BE5-A661-684C2DDB47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54480" y="1869440"/>
            <a:ext cx="367792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469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="" xmlns:a16="http://schemas.microsoft.com/office/drawing/2014/main" id="{7DF9A367-D47D-4351-B0B2-771A80BD4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2"/>
          <a:stretch/>
        </p:blipFill>
        <p:spPr>
          <a:xfrm>
            <a:off x="0" y="0"/>
            <a:ext cx="12202160" cy="6853952"/>
          </a:xfrm>
          <a:prstGeom prst="rect">
            <a:avLst/>
          </a:prstGeom>
        </p:spPr>
      </p:pic>
      <p:pic>
        <p:nvPicPr>
          <p:cNvPr id="31" name="Obraz — symbol zastępczy 30" descr="zdjęcie mężczyzny dostosowującego muszkę">
            <a:extLst>
              <a:ext uri="{FF2B5EF4-FFF2-40B4-BE49-F238E27FC236}">
                <a16:creationId xmlns="" xmlns:a16="http://schemas.microsoft.com/office/drawing/2014/main" id="{2DE7EEDD-7A34-4798-BB47-E2ECC8E900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5624468" y="3638313"/>
            <a:ext cx="81257" cy="45719"/>
          </a:xfrm>
        </p:spPr>
      </p:pic>
      <p:sp>
        <p:nvSpPr>
          <p:cNvPr id="48" name="Data — symbol zastępczy 47">
            <a:extLst>
              <a:ext uri="{FF2B5EF4-FFF2-40B4-BE49-F238E27FC236}">
                <a16:creationId xmlns="" xmlns:a16="http://schemas.microsoft.com/office/drawing/2014/main" id="{23088D16-5B9A-4FA6-9B01-40E8B1D4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pl-PL" dirty="0"/>
              <a:t>04 MMXXII</a:t>
            </a:r>
          </a:p>
        </p:txBody>
      </p:sp>
      <p:sp>
        <p:nvSpPr>
          <p:cNvPr id="49" name="Stopka — symbol zastępczy 48">
            <a:extLst>
              <a:ext uri="{FF2B5EF4-FFF2-40B4-BE49-F238E27FC236}">
                <a16:creationId xmlns="" xmlns:a16="http://schemas.microsoft.com/office/drawing/2014/main" id="{C258616B-F8D3-4DFF-90F3-7FA5FCBB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pl-PL" dirty="0"/>
              <a:t>Bitwa pod Grunwaldem</a:t>
            </a:r>
          </a:p>
        </p:txBody>
      </p:sp>
      <p:sp>
        <p:nvSpPr>
          <p:cNvPr id="50" name="Numer slajdu — symbol zastępczy 49">
            <a:extLst>
              <a:ext uri="{FF2B5EF4-FFF2-40B4-BE49-F238E27FC236}">
                <a16:creationId xmlns="" xmlns:a16="http://schemas.microsoft.com/office/drawing/2014/main" id="{3075AA35-B840-4333-BB28-D51EA90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/>
          <a:lstStyle/>
          <a:p>
            <a:pPr rtl="0"/>
            <a:r>
              <a:rPr lang="pl-PL" dirty="0" smtClean="0"/>
              <a:t>VI</a:t>
            </a:r>
            <a:endParaRPr lang="pl-PL" dirty="0"/>
          </a:p>
        </p:txBody>
      </p:sp>
      <p:sp>
        <p:nvSpPr>
          <p:cNvPr id="42" name="Prostokąt 41">
            <a:extLst>
              <a:ext uri="{FF2B5EF4-FFF2-40B4-BE49-F238E27FC236}">
                <a16:creationId xmlns="" xmlns:a16="http://schemas.microsoft.com/office/drawing/2014/main" id="{443A58A5-9341-4510-9362-41E4208DF4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721969" y="2422160"/>
            <a:ext cx="3068448" cy="3372675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05CF152-7103-4B02-BAD1-A6874B7D8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60829" y="2620107"/>
            <a:ext cx="2675897" cy="3042139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cxnSp>
        <p:nvCxnSpPr>
          <p:cNvPr id="17" name="Łącznik prosty 16">
            <a:extLst>
              <a:ext uri="{FF2B5EF4-FFF2-40B4-BE49-F238E27FC236}">
                <a16:creationId xmlns="" xmlns:a16="http://schemas.microsoft.com/office/drawing/2014/main" id="{0D294A10-6915-4D50-9FD0-965DEAC35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54190" y="3417998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a 9">
            <a:extLst>
              <a:ext uri="{FF2B5EF4-FFF2-40B4-BE49-F238E27FC236}">
                <a16:creationId xmlns="" xmlns:a16="http://schemas.microsoft.com/office/drawing/2014/main" id="{B91A4467-D233-4FE7-929D-065BEC3BCC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691531" flipH="1">
            <a:off x="2743200" y="1881645"/>
            <a:ext cx="914400" cy="4061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35FE428D-576A-4441-AF4E-595634267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691531" flipH="1">
            <a:off x="2743200" y="5254320"/>
            <a:ext cx="914400" cy="4061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360" y="2620107"/>
            <a:ext cx="4114800" cy="9144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pl-PL" b="1" dirty="0"/>
              <a:t>Zasługi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6EDAC73C-E6A4-453D-B11A-1A391CD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5278" y="3676212"/>
            <a:ext cx="2697085" cy="11801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/>
              <a:t>Zwycięska Bitwa </a:t>
            </a:r>
            <a:r>
              <a:rPr lang="pl-PL" sz="2000" dirty="0"/>
              <a:t>pod Grunwaldem </a:t>
            </a:r>
            <a:r>
              <a:rPr lang="pl-PL" sz="2000" dirty="0" smtClean="0"/>
              <a:t>- </a:t>
            </a:r>
            <a:r>
              <a:rPr lang="pl-PL" sz="2000" dirty="0"/>
              <a:t>1410r</a:t>
            </a:r>
            <a:r>
              <a:rPr lang="pl-PL" sz="1800" dirty="0"/>
              <a:t>. 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="" xmlns:a16="http://schemas.microsoft.com/office/drawing/2014/main" id="{0A1909CD-35D4-4769-B414-02C6C4E08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98471" y="5119905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="" xmlns:a16="http://schemas.microsoft.com/office/drawing/2014/main" id="{9CA7FD74-C60C-41F0-9E81-7FE9CB9A3C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471" y="5336477"/>
            <a:ext cx="217076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98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 rtlCol="0" anchor="ctr">
            <a:normAutofit/>
          </a:bodyPr>
          <a:lstStyle/>
          <a:p>
            <a:pPr rtl="0"/>
            <a:r>
              <a:rPr lang="pl-PL" b="1" dirty="0"/>
              <a:t>Śmierć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02DFCE27-D56E-4D7D-9A28-3C699A6B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11" y="3839440"/>
            <a:ext cx="4677234" cy="2106637"/>
          </a:xfrm>
        </p:spPr>
        <p:txBody>
          <a:bodyPr vert="horz" lIns="91440" tIns="45720" rIns="91440" bIns="45720" rtlCol="0">
            <a:normAutofit/>
          </a:bodyPr>
          <a:lstStyle/>
          <a:p>
            <a:pPr lvl="0" rtl="0"/>
            <a:endParaRPr lang="pl-PL" sz="2000" dirty="0" smtClean="0"/>
          </a:p>
          <a:p>
            <a:pPr lvl="0" rtl="0"/>
            <a:r>
              <a:rPr lang="pl-PL" sz="2000" dirty="0" smtClean="0"/>
              <a:t>Zmarł 31 maja 1434</a:t>
            </a:r>
          </a:p>
          <a:p>
            <a:pPr lvl="0" rtl="0"/>
            <a:r>
              <a:rPr lang="pl-PL" sz="2000" dirty="0" smtClean="0"/>
              <a:t>Przeziębił </a:t>
            </a:r>
            <a:r>
              <a:rPr lang="pl-PL" sz="2000" dirty="0"/>
              <a:t>się podczas słuchania śpiewu słowików</a:t>
            </a:r>
          </a:p>
          <a:p>
            <a:pPr lvl="0" rtl="0"/>
            <a:r>
              <a:rPr lang="pl-PL" sz="2000" dirty="0"/>
              <a:t>W Gródku</a:t>
            </a:r>
          </a:p>
          <a:p>
            <a:pPr rtl="0"/>
            <a:endParaRPr lang="pl-PL" dirty="0" smtClean="0"/>
          </a:p>
          <a:p>
            <a:pPr lvl="0" rtl="0"/>
            <a:endParaRPr lang="pl-PL" dirty="0" smtClean="0"/>
          </a:p>
          <a:p>
            <a:pPr lvl="0" rtl="0"/>
            <a:endParaRPr lang="pl-PL" sz="1400" dirty="0"/>
          </a:p>
        </p:txBody>
      </p:sp>
      <p:sp>
        <p:nvSpPr>
          <p:cNvPr id="33" name="Data — symbol zastępczy 32">
            <a:extLst>
              <a:ext uri="{FF2B5EF4-FFF2-40B4-BE49-F238E27FC236}">
                <a16:creationId xmlns=""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 anchor="b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900" dirty="0"/>
              <a:t>04 MMXXII</a:t>
            </a:r>
          </a:p>
        </p:txBody>
      </p:sp>
      <p:sp>
        <p:nvSpPr>
          <p:cNvPr id="34" name="Stopka — symbol zastępczy 33">
            <a:extLst>
              <a:ext uri="{FF2B5EF4-FFF2-40B4-BE49-F238E27FC236}">
                <a16:creationId xmlns="" xmlns:a16="http://schemas.microsoft.com/office/drawing/2014/main" id="{201C63C9-DA14-420C-BBAA-00D6ECAA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2648" y="6452514"/>
            <a:ext cx="4114800" cy="182880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800" dirty="0"/>
              <a:t>Sarkofag Wawel</a:t>
            </a:r>
          </a:p>
        </p:txBody>
      </p:sp>
      <p:sp>
        <p:nvSpPr>
          <p:cNvPr id="35" name="Numer slajdu — symbol zastępczy 34">
            <a:extLst>
              <a:ext uri="{FF2B5EF4-FFF2-40B4-BE49-F238E27FC236}">
                <a16:creationId xmlns=""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VII</a:t>
            </a:r>
            <a:endParaRPr lang="pl-PL" sz="600" dirty="0"/>
          </a:p>
        </p:txBody>
      </p:sp>
      <p:pic>
        <p:nvPicPr>
          <p:cNvPr id="11" name="Symbol zastępczy obrazu 13" descr="Obraz zawierający tekst&#10;&#10;Opis wygenerowany automatycznie">
            <a:extLst>
              <a:ext uri="{FF2B5EF4-FFF2-40B4-BE49-F238E27FC236}">
                <a16:creationId xmlns="" xmlns:a16="http://schemas.microsoft.com/office/drawing/2014/main" id="{B3F90ED3-4942-46ED-AEDB-E18A4DEEF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8" r="11177" b="-1"/>
          <a:stretch/>
        </p:blipFill>
        <p:spPr>
          <a:xfrm>
            <a:off x="6316571" y="777240"/>
            <a:ext cx="5029200" cy="5303520"/>
          </a:xfrm>
          <a:prstGeom prst="rect">
            <a:avLst/>
          </a:prstGeom>
          <a:noFill/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C8A0D914-0F8B-4F79-B78F-0476A65B2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40178" y="1780477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="" xmlns:a16="http://schemas.microsoft.com/office/drawing/2014/main" id="{C5D373BF-9D41-422E-A0AB-F20C0BAE24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52346" y="5946077"/>
            <a:ext cx="3825494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40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zbliżenie skórzanej kanapy&#10;">
            <a:extLst>
              <a:ext uri="{FF2B5EF4-FFF2-40B4-BE49-F238E27FC236}">
                <a16:creationId xmlns="" xmlns:a16="http://schemas.microsoft.com/office/drawing/2014/main" id="{9AF1727E-E901-4292-931B-CD986A1593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29200"/>
          </a:xfrm>
        </p:spPr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10" name="Data — symbol zastępczy 9">
            <a:extLst>
              <a:ext uri="{FF2B5EF4-FFF2-40B4-BE49-F238E27FC236}">
                <a16:creationId xmlns="" xmlns:a16="http://schemas.microsoft.com/office/drawing/2014/main" id="{5E643564-06FF-4BE0-AC64-EC992EFC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pl-PL" dirty="0"/>
              <a:t>04 MMXXII</a:t>
            </a:r>
          </a:p>
        </p:txBody>
      </p:sp>
      <p:sp>
        <p:nvSpPr>
          <p:cNvPr id="11" name="Stopka — symbol zastępczy 10">
            <a:extLst>
              <a:ext uri="{FF2B5EF4-FFF2-40B4-BE49-F238E27FC236}">
                <a16:creationId xmlns="" xmlns:a16="http://schemas.microsoft.com/office/drawing/2014/main" id="{F6958328-9D7A-4E97-B660-2EA8E225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rtlCol="0"/>
          <a:lstStyle/>
          <a:p>
            <a:pPr rtl="0"/>
            <a:r>
              <a:rPr lang="pl-PL" dirty="0"/>
              <a:t>DIALOG 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="" xmlns:a16="http://schemas.microsoft.com/office/drawing/2014/main" id="{D157F2A6-704B-4DB8-984A-0A60B39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08" y="6488702"/>
            <a:ext cx="2743200" cy="182880"/>
          </a:xfrm>
        </p:spPr>
        <p:txBody>
          <a:bodyPr rtlCol="0"/>
          <a:lstStyle/>
          <a:p>
            <a:pPr rtl="0"/>
            <a:r>
              <a:rPr lang="pl-PL" dirty="0" smtClean="0"/>
              <a:t>VIII</a:t>
            </a:r>
            <a:endParaRPr lang="pl-PL" dirty="0"/>
          </a:p>
        </p:txBody>
      </p:sp>
      <p:pic>
        <p:nvPicPr>
          <p:cNvPr id="5" name="Obraz 4" descr="Obraz zawierający wewnątrz, szata, stare, malowanie&#10;&#10;Opis wygenerowany automatycznie">
            <a:extLst>
              <a:ext uri="{FF2B5EF4-FFF2-40B4-BE49-F238E27FC236}">
                <a16:creationId xmlns="" xmlns:a16="http://schemas.microsoft.com/office/drawing/2014/main" id="{13118012-5043-4BE6-9CB1-2F1E2AE33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950072"/>
            <a:ext cx="10972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7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 rtlCol="0" anchor="ctr">
            <a:normAutofit/>
          </a:bodyPr>
          <a:lstStyle/>
          <a:p>
            <a:pPr rtl="0"/>
            <a:r>
              <a:rPr lang="pl-PL" b="1" dirty="0"/>
              <a:t>Ciekawostki</a:t>
            </a:r>
          </a:p>
        </p:txBody>
      </p:sp>
      <p:sp>
        <p:nvSpPr>
          <p:cNvPr id="33" name="Data — symbol zastępczy 32">
            <a:extLst>
              <a:ext uri="{FF2B5EF4-FFF2-40B4-BE49-F238E27FC236}">
                <a16:creationId xmlns="" xmlns:a16="http://schemas.microsoft.com/office/drawing/2014/main" id="{FA8AB7A3-8189-4146-84E3-D859FD6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848" y="6552028"/>
            <a:ext cx="2743200" cy="182880"/>
          </a:xfrm>
        </p:spPr>
        <p:txBody>
          <a:bodyPr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4000" dirty="0"/>
              <a:t>04 MMXXII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pl-PL" sz="600" dirty="0"/>
          </a:p>
        </p:txBody>
      </p:sp>
      <p:sp>
        <p:nvSpPr>
          <p:cNvPr id="34" name="Stopka — symbol zastępczy 33">
            <a:extLst>
              <a:ext uri="{FF2B5EF4-FFF2-40B4-BE49-F238E27FC236}">
                <a16:creationId xmlns="" xmlns:a16="http://schemas.microsoft.com/office/drawing/2014/main" id="{201C63C9-DA14-420C-BBAA-00D6ECAA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2076" y="6488702"/>
            <a:ext cx="4114800" cy="182880"/>
          </a:xfrm>
        </p:spPr>
        <p:txBody>
          <a:bodyPr rtlCol="0" anchor="b">
            <a:no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1200" dirty="0"/>
              <a:t>Herb Jagiellonów</a:t>
            </a:r>
          </a:p>
        </p:txBody>
      </p:sp>
      <p:sp>
        <p:nvSpPr>
          <p:cNvPr id="35" name="Numer slajdu — symbol zastępczy 34">
            <a:extLst>
              <a:ext uri="{FF2B5EF4-FFF2-40B4-BE49-F238E27FC236}">
                <a16:creationId xmlns="" xmlns:a16="http://schemas.microsoft.com/office/drawing/2014/main" id="{8E1AC5C9-EB48-467F-A73C-3E2E0A7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pl-PL" sz="600" dirty="0" smtClean="0"/>
              <a:t>IX</a:t>
            </a:r>
            <a:endParaRPr lang="pl-PL" sz="600" dirty="0"/>
          </a:p>
        </p:txBody>
      </p:sp>
      <p:pic>
        <p:nvPicPr>
          <p:cNvPr id="10" name="Obraz 4">
            <a:extLst>
              <a:ext uri="{FF2B5EF4-FFF2-40B4-BE49-F238E27FC236}">
                <a16:creationId xmlns="" xmlns:a16="http://schemas.microsoft.com/office/drawing/2014/main" id="{6092B94F-BAC1-4B0B-AFD3-F2C57FF94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30" y="832716"/>
            <a:ext cx="4416892" cy="5300270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87BCA409-A0D0-4268-A786-C383FF4CE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47138" y="5867275"/>
            <a:ext cx="2690622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="" xmlns:a16="http://schemas.microsoft.com/office/drawing/2014/main" id="{2B606A11-DC8F-4DAD-A80D-5235B8E52A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09698" y="1780477"/>
            <a:ext cx="1790700" cy="0"/>
          </a:xfrm>
          <a:prstGeom prst="line">
            <a:avLst/>
          </a:prstGeom>
          <a:ln w="190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39B924F9-06AB-4623-8FB5-73C0A7CD96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5560" y="3979654"/>
            <a:ext cx="4617720" cy="188762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ea typeface="Batang"/>
              </a:rPr>
              <a:t>Pił jeno wodę źródlaną.</a:t>
            </a:r>
          </a:p>
          <a:p>
            <a:pPr marL="0" indent="0">
              <a:buNone/>
            </a:pPr>
            <a:r>
              <a:rPr lang="pl-PL" sz="2000" dirty="0"/>
              <a:t>Przestrzegał postów dbając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wizerunek prawdziwego chrześcijanina.</a:t>
            </a:r>
          </a:p>
          <a:p>
            <a:pPr marL="0" indent="0">
              <a:buNone/>
            </a:pPr>
            <a:r>
              <a:rPr lang="pl-PL" sz="2000" dirty="0"/>
              <a:t>Lubił niedopieczone mięso.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70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ustom 87">
      <a:dk1>
        <a:sysClr val="windowText" lastClr="000000"/>
      </a:dk1>
      <a:lt1>
        <a:sysClr val="window" lastClr="FFFFFF"/>
      </a:lt1>
      <a:dk2>
        <a:srgbClr val="BF8641"/>
      </a:dk2>
      <a:lt2>
        <a:srgbClr val="E7E6E6"/>
      </a:lt2>
      <a:accent1>
        <a:srgbClr val="F2D6BD"/>
      </a:accent1>
      <a:accent2>
        <a:srgbClr val="616F8C"/>
      </a:accent2>
      <a:accent3>
        <a:srgbClr val="F2DAAC"/>
      </a:accent3>
      <a:accent4>
        <a:srgbClr val="373921"/>
      </a:accent4>
      <a:accent5>
        <a:srgbClr val="D9A577"/>
      </a:accent5>
      <a:accent6>
        <a:srgbClr val="A3AFB4"/>
      </a:accent6>
      <a:hlink>
        <a:srgbClr val="0563C1"/>
      </a:hlink>
      <a:folHlink>
        <a:srgbClr val="954F72"/>
      </a:folHlink>
    </a:clrScheme>
    <a:fontScheme name="Custom 123">
      <a:majorFont>
        <a:latin typeface="Elephan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0257753_TF89518162_Win32" id="{FFB03678-0358-4D56-BED7-29ECAD185F7A}" vid="{D1AFF7F7-3F59-4D3E-9F34-2796A7E4A7E7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622CF4D-9565-4B86-A8C6-169590EAEB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9B850-33FE-43D9-B469-C12FCA496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56D043-63BC-4A94-9887-A7B1B2C84769}">
  <ds:schemaRefs>
    <ds:schemaRef ds:uri="http://schemas.microsoft.com/sharepoint/v3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230e9df3-be65-4c73-a93b-d1236ebd677e"/>
    <ds:schemaRef ds:uri="http://purl.org/dc/elements/1.1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Klasyczna prezentacja konferencji</Template>
  <TotalTime>801</TotalTime>
  <Words>216</Words>
  <Application>Microsoft Office PowerPoint</Application>
  <PresentationFormat>Niestandardowy</PresentationFormat>
  <Paragraphs>90</Paragraphs>
  <Slides>13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Dzień Patrona Szkoły</vt:lpstr>
      <vt:lpstr>Władysław II Jagiełło</vt:lpstr>
      <vt:lpstr>Jadwiga Andegaweńska</vt:lpstr>
      <vt:lpstr>…</vt:lpstr>
      <vt:lpstr>Władysław Warneńczyk</vt:lpstr>
      <vt:lpstr>Zasługi</vt:lpstr>
      <vt:lpstr>Śmierć</vt:lpstr>
      <vt:lpstr>Prezentacja programu PowerPoint</vt:lpstr>
      <vt:lpstr>Ciekawostki</vt:lpstr>
      <vt:lpstr>Ciekawostki</vt:lpstr>
      <vt:lpstr>Ciekawostki</vt:lpstr>
      <vt:lpstr>Ciekawostki</vt:lpstr>
      <vt:lpstr>Dziękujemy 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Władysław II Jagiełło</dc:title>
  <dc:creator>Wiesława Dziedzic</dc:creator>
  <cp:lastModifiedBy>Admin</cp:lastModifiedBy>
  <cp:revision>13</cp:revision>
  <dcterms:created xsi:type="dcterms:W3CDTF">2022-03-01T14:08:50Z</dcterms:created>
  <dcterms:modified xsi:type="dcterms:W3CDTF">2022-03-04T09:47:01Z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