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24BB-3DC7-4AB0-BC65-4F2A0979E13F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9AE82F-D92C-47FB-A99C-B51F29D18CFC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24BB-3DC7-4AB0-BC65-4F2A0979E13F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E82F-D92C-47FB-A99C-B51F29D18CFC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E9AE82F-D92C-47FB-A99C-B51F29D18CFC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24BB-3DC7-4AB0-BC65-4F2A0979E13F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24BB-3DC7-4AB0-BC65-4F2A0979E13F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E9AE82F-D92C-47FB-A99C-B51F29D18CFC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24BB-3DC7-4AB0-BC65-4F2A0979E13F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9AE82F-D92C-47FB-A99C-B51F29D18CFC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D2D24BB-3DC7-4AB0-BC65-4F2A0979E13F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AE82F-D92C-47FB-A99C-B51F29D18CFC}" type="slidenum">
              <a:rPr lang="sk-SK" smtClean="0"/>
              <a:t>‹#›</a:t>
            </a:fld>
            <a:endParaRPr lang="sk-SK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24BB-3DC7-4AB0-BC65-4F2A0979E13F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E9AE82F-D92C-47FB-A99C-B51F29D18CFC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24BB-3DC7-4AB0-BC65-4F2A0979E13F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E9AE82F-D92C-47FB-A99C-B51F29D18CF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24BB-3DC7-4AB0-BC65-4F2A0979E13F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9AE82F-D92C-47FB-A99C-B51F29D18CF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9AE82F-D92C-47FB-A99C-B51F29D18CFC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24BB-3DC7-4AB0-BC65-4F2A0979E13F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E9AE82F-D92C-47FB-A99C-B51F29D18CFC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D2D24BB-3DC7-4AB0-BC65-4F2A0979E13F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2D24BB-3DC7-4AB0-BC65-4F2A0979E13F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E9AE82F-D92C-47FB-A99C-B51F29D18CFC}" type="slidenum">
              <a:rPr lang="sk-SK" smtClean="0"/>
              <a:t>‹#›</a:t>
            </a:fld>
            <a:endParaRPr lang="sk-SK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Trieda – kačičky 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Starostlivos</a:t>
            </a:r>
            <a:r>
              <a:rPr lang="sk-SK" dirty="0" smtClean="0"/>
              <a:t>ť o zvieratká v zime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34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92/46/40/924640b26155416161ca555432c56a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95" y="29166"/>
            <a:ext cx="4824536" cy="66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Prečo treba zvieratkám v zime pomáhať?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 základe krátkeho článku ,(ktorý budete čítať a deti ho budú dopĺňať poľa obrázkov) sa porozprávajte o zvieratkách v zime </a:t>
            </a: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Spýtajte sa detí čo ste sa s článku dozvedeli? </a:t>
            </a:r>
          </a:p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Aké v lese zvieratká žijú? Čo zvieratká jedia počas iných ročných období? Prečo medveď prechádza na zimný spánok? </a:t>
            </a:r>
          </a:p>
        </p:txBody>
      </p:sp>
    </p:spTree>
    <p:extLst>
      <p:ext uri="{BB962C8B-B14F-4D97-AF65-F5344CB8AC3E}">
        <p14:creationId xmlns:p14="http://schemas.microsoft.com/office/powerpoint/2010/main" val="39536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Postup 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Obrázok 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dirty="0" smtClean="0"/>
              <a:t>Budeme potrebovať: vodové alebo temperové farby, lepidlo, noviny, tvrdý papier A3</a:t>
            </a:r>
          </a:p>
          <a:p>
            <a:r>
              <a:rPr lang="sk-SK" dirty="0" smtClean="0"/>
              <a:t>Najskôr necháme deti aby si celé pozadie vymaľovali na modro. Dbajte na to aby mali správny úchop štetcu. V škôlke si namáčajú samé aj do farby aj do vody takže ich treba nechať robiť všetko samých. </a:t>
            </a:r>
          </a:p>
          <a:p>
            <a:r>
              <a:rPr lang="sk-SK" dirty="0" smtClean="0"/>
              <a:t>Následne z vopred vystrihnutých novín do tvaru maca nalepíme prvú vrstvu. AK sa vám bude zdať že noviny (časopis) presvitajú natrhajte deťom ďalší kus novín na malé časti a nechajte ich lepiť to na prvú vrstvu. </a:t>
            </a:r>
          </a:p>
          <a:p>
            <a:r>
              <a:rPr lang="sk-SK" dirty="0" smtClean="0"/>
              <a:t>Dokreslite </a:t>
            </a:r>
            <a:r>
              <a:rPr lang="sk-SK" dirty="0" err="1" smtClean="0"/>
              <a:t>oči,uši,ústa</a:t>
            </a:r>
            <a:r>
              <a:rPr lang="sk-SK" dirty="0" smtClean="0"/>
              <a:t> a na záver snehové vločky. </a:t>
            </a:r>
            <a:r>
              <a:rPr lang="sk-SK" dirty="0" smtClean="0">
                <a:sym typeface="Wingdings" pitchFamily="2" charset="2"/>
              </a:rPr>
              <a:t></a:t>
            </a:r>
            <a:r>
              <a:rPr lang="sk-SK" dirty="0" smtClean="0"/>
              <a:t>  </a:t>
            </a:r>
          </a:p>
          <a:p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Zimný medveď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87" y="2276872"/>
            <a:ext cx="4067944" cy="406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3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Postup 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Obrázok 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dirty="0" smtClean="0"/>
              <a:t>Potrebujeme: toaletné rolky, lepivý papier, trblietky, tempery, kus dreva/kartónu, lepidlo/tavnú pištoľ, jedlo pre vtáčiky. </a:t>
            </a:r>
          </a:p>
          <a:p>
            <a:r>
              <a:rPr lang="sk-SK" dirty="0" smtClean="0"/>
              <a:t>Pripravte si aspoň tri toaletné rolky. Tieto rolky si deti ozdobia poľa seba a podľa toho čo máte doma. </a:t>
            </a:r>
          </a:p>
          <a:p>
            <a:r>
              <a:rPr lang="sk-SK" dirty="0" smtClean="0"/>
              <a:t>Následne nalepte na kartón alebo drevo všetky ozdobené rolky vedľa seba tak ako na obrázku. Nasypte do rúrok jedlo pre vtáčiky a máte krásne </a:t>
            </a:r>
            <a:r>
              <a:rPr lang="sk-SK" dirty="0" err="1" smtClean="0"/>
              <a:t>krmítko</a:t>
            </a:r>
            <a:r>
              <a:rPr lang="sk-SK" dirty="0" smtClean="0"/>
              <a:t> ktoré si deti môžu zavesiť na niake špeciálne miesto pri prechádzke lesom alebo aj niekde pri vašom bydlisku, aby mohli </a:t>
            </a:r>
            <a:r>
              <a:rPr lang="sk-SK" dirty="0" err="1" smtClean="0"/>
              <a:t>krmítko</a:t>
            </a:r>
            <a:r>
              <a:rPr lang="sk-SK" dirty="0" smtClean="0"/>
              <a:t> chodiť kontrolovať a dosypávať vtáčikom krmivo. </a:t>
            </a: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C00000"/>
                </a:solidFill>
              </a:rPr>
              <a:t>Krmítko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C00000"/>
                </a:solidFill>
              </a:rPr>
              <a:t>pre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C00000"/>
                </a:solidFill>
              </a:rPr>
              <a:t>vtáčiky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45638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6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Otázky k textu. 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Text básne</a:t>
            </a:r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Učíme sa recitovať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34" y="2471738"/>
            <a:ext cx="2414132" cy="382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dirty="0"/>
              <a:t>Básnička</a:t>
            </a:r>
          </a:p>
          <a:p>
            <a:pPr marL="0" indent="0">
              <a:buNone/>
            </a:pPr>
            <a:r>
              <a:rPr lang="sk-SK" dirty="0"/>
              <a:t>Naučte sa s detmi túto milú krátku básničku. Porozprávajte sa o básni o zvieratkách ktoré v básni vystupujú </a:t>
            </a:r>
          </a:p>
          <a:p>
            <a:pPr marL="0" indent="0">
              <a:buNone/>
            </a:pPr>
            <a:r>
              <a:rPr lang="sk-SK" dirty="0"/>
              <a:t>Opýtajte sa: </a:t>
            </a:r>
            <a:r>
              <a:rPr lang="sk-SK" dirty="0" smtClean="0"/>
              <a:t>Aké </a:t>
            </a:r>
            <a:r>
              <a:rPr lang="sk-SK" dirty="0"/>
              <a:t>zvieratká v básni účinkujú?</a:t>
            </a:r>
          </a:p>
          <a:p>
            <a:r>
              <a:rPr lang="sk-SK" dirty="0"/>
              <a:t>Aký strom je v básničke?</a:t>
            </a:r>
          </a:p>
          <a:p>
            <a:r>
              <a:rPr lang="sk-SK" dirty="0"/>
              <a:t>Aký vtáčik v básni vystupuje? </a:t>
            </a:r>
          </a:p>
          <a:p>
            <a:r>
              <a:rPr lang="sk-SK" dirty="0"/>
              <a:t>Čo tento vtáčik robí a prečo?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00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Cvičenie s loptičkou 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92" y="3569314"/>
            <a:ext cx="5614903" cy="48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475656" y="1628800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Nechajte deti cvičiť podľa videa. Môžu si video pustiť aj viac krát za sebou a cvičiť </a:t>
            </a:r>
            <a:endParaRPr lang="sk-SK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5472608" cy="235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2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Postup 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Obrázok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23528" y="2276872"/>
            <a:ext cx="4041648" cy="4194973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Potrebujeme: Tvrdý papier, temperové farby, farebný papier, </a:t>
            </a:r>
          </a:p>
          <a:p>
            <a:r>
              <a:rPr lang="sk-SK" dirty="0" smtClean="0"/>
              <a:t>Postup: Na tvrdý papier načrtnite strom a nechajte deti vymaľovať ´vnútro stromu. Následne vytvorte vtáčiky. Pomaľujte deťom ruku vždy inou farbou a spoločne otláčajte. Prsty pri otláčaní skúste vždy dať inak aby boli vtáčiky rôzne. Keď obrázok vyschne, Nalepte vtáčikom oči a vytvorte búdku z farebného papiera vedľa stromu ako vidíte na obrázku. Na záver deti urobia modrou farbou sneh. Netreba vločky, ale stačia iba modré bodky. </a:t>
            </a: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Obraz zimnej prírody. 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2131"/>
            <a:ext cx="2992084" cy="398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1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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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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12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</TotalTime>
  <Words>457</Words>
  <Application>Microsoft Office PowerPoint</Application>
  <PresentationFormat>Předvádění na obrazovce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Administrativní</vt:lpstr>
      <vt:lpstr>Starostlivosť o zvieratká v zime</vt:lpstr>
      <vt:lpstr>Prezentace aplikace PowerPoint</vt:lpstr>
      <vt:lpstr>Prečo treba zvieratkám v zime pomáhať?</vt:lpstr>
      <vt:lpstr>Zimný medveď</vt:lpstr>
      <vt:lpstr>Krmítko pre vtáčiky </vt:lpstr>
      <vt:lpstr>Učíme sa recitovať</vt:lpstr>
      <vt:lpstr>Cvičenie s loptičkou </vt:lpstr>
      <vt:lpstr>Obraz zimnej prírody. 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Starostlivosť o zvieratká v zime</dc:title>
  <dc:creator>Michal</dc:creator>
  <cp:lastModifiedBy>Michal</cp:lastModifiedBy>
  <cp:revision>8</cp:revision>
  <dcterms:created xsi:type="dcterms:W3CDTF">2021-01-17T10:09:20Z</dcterms:created>
  <dcterms:modified xsi:type="dcterms:W3CDTF">2021-01-17T11:09:32Z</dcterms:modified>
</cp:coreProperties>
</file>