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06D-AFAB-4E45-B12E-0E72BF3E0EF6}" type="datetimeFigureOut">
              <a:rPr lang="sk-SK" smtClean="0"/>
              <a:pPr/>
              <a:t>1.4.2020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0F4E1-0C4A-4F1A-96A8-308D6D47DB8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06D-AFAB-4E45-B12E-0E72BF3E0EF6}" type="datetimeFigureOut">
              <a:rPr lang="sk-SK" smtClean="0"/>
              <a:pPr/>
              <a:t>1.4.2020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F4E1-0C4A-4F1A-96A8-308D6D47DB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06D-AFAB-4E45-B12E-0E72BF3E0EF6}" type="datetimeFigureOut">
              <a:rPr lang="sk-SK" smtClean="0"/>
              <a:pPr/>
              <a:t>1.4.2020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F4E1-0C4A-4F1A-96A8-308D6D47DB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91306D-AFAB-4E45-B12E-0E72BF3E0EF6}" type="datetimeFigureOut">
              <a:rPr lang="sk-SK" smtClean="0"/>
              <a:pPr/>
              <a:t>1.4.2020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2C0F4E1-0C4A-4F1A-96A8-308D6D47DB8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06D-AFAB-4E45-B12E-0E72BF3E0EF6}" type="datetimeFigureOut">
              <a:rPr lang="sk-SK" smtClean="0"/>
              <a:pPr/>
              <a:t>1.4.2020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F4E1-0C4A-4F1A-96A8-308D6D47DB8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06D-AFAB-4E45-B12E-0E72BF3E0EF6}" type="datetimeFigureOut">
              <a:rPr lang="sk-SK" smtClean="0"/>
              <a:pPr/>
              <a:t>1.4.2020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F4E1-0C4A-4F1A-96A8-308D6D47DB8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F4E1-0C4A-4F1A-96A8-308D6D47DB8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06D-AFAB-4E45-B12E-0E72BF3E0EF6}" type="datetimeFigureOut">
              <a:rPr lang="sk-SK" smtClean="0"/>
              <a:pPr/>
              <a:t>1.4.2020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06D-AFAB-4E45-B12E-0E72BF3E0EF6}" type="datetimeFigureOut">
              <a:rPr lang="sk-SK" smtClean="0"/>
              <a:pPr/>
              <a:t>1.4.2020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F4E1-0C4A-4F1A-96A8-308D6D47DB8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06D-AFAB-4E45-B12E-0E72BF3E0EF6}" type="datetimeFigureOut">
              <a:rPr lang="sk-SK" smtClean="0"/>
              <a:pPr/>
              <a:t>1.4.2020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F4E1-0C4A-4F1A-96A8-308D6D47DB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91306D-AFAB-4E45-B12E-0E72BF3E0EF6}" type="datetimeFigureOut">
              <a:rPr lang="sk-SK" smtClean="0"/>
              <a:pPr/>
              <a:t>1.4.2020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C0F4E1-0C4A-4F1A-96A8-308D6D47DB8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06D-AFAB-4E45-B12E-0E72BF3E0EF6}" type="datetimeFigureOut">
              <a:rPr lang="sk-SK" smtClean="0"/>
              <a:pPr/>
              <a:t>1.4.2020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0F4E1-0C4A-4F1A-96A8-308D6D47DB8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91306D-AFAB-4E45-B12E-0E72BF3E0EF6}" type="datetimeFigureOut">
              <a:rPr lang="sk-SK" smtClean="0"/>
              <a:pPr/>
              <a:t>1.4.2020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2C0F4E1-0C4A-4F1A-96A8-308D6D47DB8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4000" b="1" dirty="0" smtClean="0">
                <a:latin typeface="Engravers MT" pitchFamily="18" charset="0"/>
              </a:rPr>
              <a:t>Ženský </a:t>
            </a:r>
            <a:r>
              <a:rPr lang="sk-SK" sz="4000" b="1" dirty="0" smtClean="0">
                <a:latin typeface="Engravers MT" pitchFamily="18" charset="0"/>
              </a:rPr>
              <a:t>zákon</a:t>
            </a:r>
          </a:p>
          <a:p>
            <a:r>
              <a:rPr lang="sk-SK" sz="4000" b="1" dirty="0" smtClean="0">
                <a:latin typeface="Engravers MT" pitchFamily="18" charset="0"/>
              </a:rPr>
              <a:t>SJL III.P</a:t>
            </a:r>
          </a:p>
          <a:p>
            <a:r>
              <a:rPr lang="sk-SK" sz="2000" b="1" smtClean="0">
                <a:latin typeface="Engravers MT" pitchFamily="18" charset="0"/>
              </a:rPr>
              <a:t>               P</a:t>
            </a:r>
            <a:r>
              <a:rPr lang="sk-SK" sz="2000" smtClean="0">
                <a:latin typeface="Arial" panose="020B0604020202020204" pitchFamily="34" charset="0"/>
                <a:cs typeface="Arial" panose="020B0604020202020204" pitchFamily="34" charset="0"/>
              </a:rPr>
              <a:t>aedDr</a:t>
            </a: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Darina </a:t>
            </a:r>
            <a:r>
              <a:rPr lang="sk-SK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Becová</a:t>
            </a: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k-SK" sz="2000" b="1" dirty="0" smtClean="0">
                <a:latin typeface="Engravers MT" pitchFamily="18" charset="0"/>
              </a:rPr>
              <a:t>	</a:t>
            </a:r>
          </a:p>
          <a:p>
            <a:endParaRPr lang="sk-SK" sz="4000" b="1" dirty="0" smtClean="0">
              <a:latin typeface="Engravers MT" pitchFamily="18" charset="0"/>
            </a:endParaRPr>
          </a:p>
          <a:p>
            <a:endParaRPr lang="sk-SK" sz="2000" dirty="0">
              <a:latin typeface="Engravers MT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Engravers MT" pitchFamily="18" charset="0"/>
              </a:rPr>
              <a:t>Jozef Gregor </a:t>
            </a:r>
            <a:r>
              <a:rPr lang="sk-SK" dirty="0" err="1" smtClean="0">
                <a:latin typeface="Engravers MT" pitchFamily="18" charset="0"/>
              </a:rPr>
              <a:t>Tajovský</a:t>
            </a:r>
            <a:endParaRPr lang="sk-SK" dirty="0">
              <a:latin typeface="Engravers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televízna inscenácia z r. 1967</a:t>
            </a:r>
          </a:p>
          <a:p>
            <a:r>
              <a:rPr lang="sk-SK" dirty="0" smtClean="0"/>
              <a:t>komédia v 4 dejstvách</a:t>
            </a:r>
          </a:p>
          <a:p>
            <a:r>
              <a:rPr lang="sk-SK" dirty="0" smtClean="0"/>
              <a:t>v hlavných úlohách je </a:t>
            </a:r>
          </a:p>
          <a:p>
            <a:pPr algn="ctr">
              <a:buNone/>
            </a:pPr>
            <a:r>
              <a:rPr lang="sk-SK" dirty="0" smtClean="0"/>
              <a:t>LÁSKA, zvada, klebety, tvrdohlavosť, túžba po majetku, peniazoch, alkoholizmus, dedinské ohováranie, čarovanie...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láska, výčitky svedomia a spravodlivosť nakoniec zvíťazia nad „ženským zákonom“ (hnev, klebety, závisť, ohováranie, klamstvo...)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Ženský zákon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899592" y="40466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err="1" smtClean="0">
                <a:latin typeface="Engravers MT" pitchFamily="18" charset="0"/>
              </a:rPr>
              <a:t>Maleckí</a:t>
            </a:r>
            <a:endParaRPr lang="sk-SK" sz="2800" dirty="0">
              <a:latin typeface="Engravers MT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004048" y="40466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Engravers MT" pitchFamily="18" charset="0"/>
              </a:rPr>
              <a:t>Javoroví</a:t>
            </a:r>
            <a:endParaRPr lang="sk-SK" sz="2800" dirty="0">
              <a:latin typeface="Engravers MT" pitchFamily="18" charset="0"/>
            </a:endParaRPr>
          </a:p>
        </p:txBody>
      </p:sp>
      <p:pic>
        <p:nvPicPr>
          <p:cNvPr id="1026" name="Picture 2" descr="http://static26.helldata.com/thumbs/4407031/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052736"/>
            <a:ext cx="4200128" cy="3438856"/>
          </a:xfrm>
          <a:prstGeom prst="rect">
            <a:avLst/>
          </a:prstGeom>
          <a:noFill/>
        </p:spPr>
      </p:pic>
      <p:cxnSp>
        <p:nvCxnSpPr>
          <p:cNvPr id="8" name="Rovná spojovacia šípka 7"/>
          <p:cNvCxnSpPr/>
          <p:nvPr/>
        </p:nvCxnSpPr>
        <p:spPr>
          <a:xfrm>
            <a:off x="2123728" y="836712"/>
            <a:ext cx="1440160" cy="100811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>
            <a:off x="1691680" y="1196752"/>
            <a:ext cx="4248472" cy="187220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2699792" y="11247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Mara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5652120" y="34290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Jano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4644008" y="12687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Zuza</a:t>
            </a:r>
            <a:endParaRPr lang="sk-SK" dirty="0"/>
          </a:p>
        </p:txBody>
      </p:sp>
      <p:cxnSp>
        <p:nvCxnSpPr>
          <p:cNvPr id="16" name="Rovná spojovacia šípka 15"/>
          <p:cNvCxnSpPr/>
          <p:nvPr/>
        </p:nvCxnSpPr>
        <p:spPr>
          <a:xfrm flipH="1">
            <a:off x="5220072" y="908720"/>
            <a:ext cx="864096" cy="72008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t2.gstatic.com/images?q=tbn:ANd9GcQFEI3V2Di7OCYQ_P1F_wUmqbJuz0XjWJjWOgMKoDySpytBB4KJD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5150" y="3573016"/>
            <a:ext cx="2228850" cy="3048001"/>
          </a:xfrm>
          <a:prstGeom prst="rect">
            <a:avLst/>
          </a:prstGeom>
          <a:noFill/>
        </p:spPr>
      </p:pic>
      <p:sp>
        <p:nvSpPr>
          <p:cNvPr id="18" name="BlokTextu 17"/>
          <p:cNvSpPr txBox="1"/>
          <p:nvPr/>
        </p:nvSpPr>
        <p:spPr>
          <a:xfrm>
            <a:off x="7524328" y="32129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Anička</a:t>
            </a:r>
            <a:endParaRPr lang="sk-SK" dirty="0"/>
          </a:p>
        </p:txBody>
      </p:sp>
      <p:pic>
        <p:nvPicPr>
          <p:cNvPr id="1030" name="Picture 6" descr="http://2.bp.blogspot.com/_bQY56Uy2fEg/TSNWm_Lp9iI/AAAAAAAAJ0s/vUUNU5DD050/s320/1967%2BZensky%2Bzakon%2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573016"/>
            <a:ext cx="2247900" cy="3048001"/>
          </a:xfrm>
          <a:prstGeom prst="rect">
            <a:avLst/>
          </a:prstGeom>
          <a:noFill/>
        </p:spPr>
      </p:pic>
      <p:sp>
        <p:nvSpPr>
          <p:cNvPr id="20" name="BlokTextu 19"/>
          <p:cNvSpPr txBox="1"/>
          <p:nvPr/>
        </p:nvSpPr>
        <p:spPr>
          <a:xfrm>
            <a:off x="611560" y="31409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Miško</a:t>
            </a:r>
            <a:endParaRPr lang="sk-SK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4505325"/>
            <a:ext cx="11620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BlokTextu 23"/>
          <p:cNvSpPr txBox="1"/>
          <p:nvPr/>
        </p:nvSpPr>
        <p:spPr>
          <a:xfrm>
            <a:off x="2987824" y="6211669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Dora</a:t>
            </a:r>
            <a:r>
              <a:rPr lang="sk-SK" dirty="0" smtClean="0"/>
              <a:t> Kalinová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12" grpId="0"/>
      <p:bldP spid="13" grpId="0"/>
      <p:bldP spid="14" grpId="0"/>
      <p:bldP spid="18" grpId="0"/>
      <p:bldP spid="20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3.gstatic.com/images?q=tbn:ANd9GcRvmkd5NVs_PyXkUuoSAcQ7kjIfi2ZbUUx4dYfMkmUAzIZ7T2L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3048000" cy="2305050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3275856" y="40466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sľub lásky pred vojnou</a:t>
            </a:r>
            <a:endParaRPr lang="sk-SK" dirty="0"/>
          </a:p>
        </p:txBody>
      </p:sp>
      <p:pic>
        <p:nvPicPr>
          <p:cNvPr id="17413" name="Picture 5" descr="http://static26.helldata.com/thumbs/4407031/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60648"/>
            <a:ext cx="3048000" cy="2495551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6732240" y="28529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rodiny súhlasia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179512" y="314096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konflikt: kde budú mladí bývať?</a:t>
            </a:r>
            <a:endParaRPr lang="sk-SK" dirty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3" y="2852936"/>
            <a:ext cx="3240360" cy="2407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BlokTextu 11"/>
          <p:cNvSpPr txBox="1"/>
          <p:nvPr/>
        </p:nvSpPr>
        <p:spPr>
          <a:xfrm>
            <a:off x="5004048" y="335699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zvada, odchod Miška na vojnu</a:t>
            </a:r>
            <a:endParaRPr lang="sk-SK" dirty="0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32221" y="3717032"/>
            <a:ext cx="341177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18864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Dora</a:t>
            </a:r>
            <a:r>
              <a:rPr lang="sk-SK" dirty="0" smtClean="0"/>
              <a:t> Kalinová intriguje, dala sa kúpiť richtárkou za desiatku</a:t>
            </a:r>
            <a:endParaRPr lang="sk-SK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2592288" cy="196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76672"/>
            <a:ext cx="2664296" cy="194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BlokTextu 6"/>
          <p:cNvSpPr txBox="1"/>
          <p:nvPr/>
        </p:nvSpPr>
        <p:spPr>
          <a:xfrm>
            <a:off x="251520" y="321297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</a:t>
            </a:r>
            <a:r>
              <a:rPr lang="sk-SK" dirty="0" smtClean="0"/>
              <a:t>okusy o zmierenie, ale tvrdohlavosť žien pokračuje</a:t>
            </a:r>
            <a:endParaRPr lang="sk-SK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933056"/>
            <a:ext cx="2808312" cy="1955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068960"/>
            <a:ext cx="3053139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BlokTextu 9"/>
          <p:cNvSpPr txBox="1"/>
          <p:nvPr/>
        </p:nvSpPr>
        <p:spPr>
          <a:xfrm>
            <a:off x="7020272" y="404664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Miško verí klebetám, Anička je v koncoch. Oporou je sluha Števko. Miško sa vracia z vojny. </a:t>
            </a:r>
            <a:endParaRPr lang="sk-SK" dirty="0"/>
          </a:p>
        </p:txBody>
      </p:sp>
      <p:pic>
        <p:nvPicPr>
          <p:cNvPr id="18439" name="Picture 7" descr="http://2.bp.blogspot.com/_bQY56Uy2fEg/TSNWm_Lp9iI/AAAAAAAAJ0s/vUUNU5DD050/s320/1967%2BZensky%2Bzakon%2B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2204864"/>
            <a:ext cx="1691680" cy="2293804"/>
          </a:xfrm>
          <a:prstGeom prst="rect">
            <a:avLst/>
          </a:prstGeom>
          <a:noFill/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71273" y="4725144"/>
            <a:ext cx="247272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26064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Dora</a:t>
            </a:r>
            <a:r>
              <a:rPr lang="sk-SK" dirty="0" smtClean="0"/>
              <a:t> ide na Vianoce na spoveď, výčitky svedomia, snaha o nápravu</a:t>
            </a:r>
            <a:endParaRPr lang="sk-SK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3359667" cy="250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BlokTextu 5"/>
          <p:cNvSpPr txBox="1"/>
          <p:nvPr/>
        </p:nvSpPr>
        <p:spPr>
          <a:xfrm>
            <a:off x="4932040" y="332656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Zuza premôže svoju tvrdohlavosť, ide za chorou Marou a pomeria sa</a:t>
            </a:r>
            <a:endParaRPr lang="sk-SK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268760"/>
            <a:ext cx="268021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 descr="http://static26.helldata.com/thumbs/4407031/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429000"/>
            <a:ext cx="3048000" cy="2495551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179512" y="3861048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Miško s Aničkou budú bývať u Javorových, ale pomáhať budú kedykoľvek aj </a:t>
            </a:r>
            <a:r>
              <a:rPr lang="sk-SK" dirty="0" err="1" smtClean="0"/>
              <a:t>Maleckým</a:t>
            </a:r>
            <a:endParaRPr lang="sk-SK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4581128"/>
            <a:ext cx="2134467" cy="161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Omka\Pictures\IMAGE63413836104750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"/>
            <a:ext cx="1115616" cy="1115616"/>
          </a:xfrm>
          <a:prstGeom prst="rect">
            <a:avLst/>
          </a:prstGeom>
          <a:noFill/>
        </p:spPr>
      </p:pic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fontScale="92500" lnSpcReduction="10000"/>
          </a:bodyPr>
          <a:lstStyle/>
          <a:p>
            <a:r>
              <a:rPr lang="sk-SK" dirty="0" err="1" smtClean="0"/>
              <a:t>vl</a:t>
            </a:r>
            <a:r>
              <a:rPr lang="sk-SK" dirty="0" smtClean="0"/>
              <a:t>. menom Jozef Gregor (</a:t>
            </a:r>
            <a:r>
              <a:rPr lang="sk-SK" dirty="0" err="1" smtClean="0"/>
              <a:t>Tajovský</a:t>
            </a:r>
            <a:r>
              <a:rPr lang="sk-SK" dirty="0" smtClean="0"/>
              <a:t> je </a:t>
            </a:r>
            <a:r>
              <a:rPr lang="sk-SK" dirty="0" err="1" smtClean="0"/>
              <a:t>prímenie</a:t>
            </a:r>
            <a:r>
              <a:rPr lang="sk-SK" dirty="0" smtClean="0"/>
              <a:t>, podľa rodnej dedinky Tajov);</a:t>
            </a:r>
          </a:p>
          <a:p>
            <a:r>
              <a:rPr lang="sk-SK" dirty="0" smtClean="0"/>
              <a:t>jeho ženou bola Hana Gregorová (spisovateľka, emancipovaná);</a:t>
            </a:r>
          </a:p>
          <a:p>
            <a:r>
              <a:rPr lang="sk-SK" dirty="0" smtClean="0"/>
              <a:t>vyrastal u starého otca</a:t>
            </a:r>
          </a:p>
          <a:p>
            <a:pPr>
              <a:buNone/>
            </a:pPr>
            <a:r>
              <a:rPr lang="sk-SK" dirty="0" smtClean="0"/>
              <a:t>Tvorba:</a:t>
            </a:r>
          </a:p>
          <a:p>
            <a:pPr>
              <a:buFontTx/>
              <a:buChar char="-"/>
            </a:pPr>
            <a:r>
              <a:rPr lang="sk-SK" dirty="0" smtClean="0"/>
              <a:t>poviedky: </a:t>
            </a:r>
            <a:r>
              <a:rPr lang="sk-SK" b="1" dirty="0" smtClean="0"/>
              <a:t>Do konca, Mamka </a:t>
            </a:r>
            <a:r>
              <a:rPr lang="sk-SK" b="1" dirty="0" err="1" smtClean="0"/>
              <a:t>Pôstková</a:t>
            </a:r>
            <a:r>
              <a:rPr lang="sk-SK" b="1" dirty="0" smtClean="0"/>
              <a:t>, Maco Mlieč, Prvé hodinky</a:t>
            </a:r>
          </a:p>
          <a:p>
            <a:pPr>
              <a:buFontTx/>
              <a:buChar char="-"/>
            </a:pPr>
            <a:r>
              <a:rPr lang="sk-SK" dirty="0" smtClean="0"/>
              <a:t>dráma: </a:t>
            </a:r>
            <a:r>
              <a:rPr lang="sk-SK" b="1" dirty="0" err="1" smtClean="0"/>
              <a:t>Statky-zmätky</a:t>
            </a:r>
            <a:endParaRPr lang="sk-SK" b="1" dirty="0" smtClean="0"/>
          </a:p>
          <a:p>
            <a:pPr>
              <a:buNone/>
            </a:pPr>
            <a:r>
              <a:rPr lang="sk-SK" b="1" dirty="0" smtClean="0"/>
              <a:t>                 Ženský zákon </a:t>
            </a:r>
            <a:r>
              <a:rPr lang="sk-SK" dirty="0" smtClean="0"/>
              <a:t>– príbeh o ženských intrigách, zvadách, klebetách, ktoré takmer spôsobili rozchod dvoch milujúcich sa mladých ľudí (Miška </a:t>
            </a:r>
            <a:r>
              <a:rPr lang="sk-SK" dirty="0" err="1" smtClean="0"/>
              <a:t>Maleckého</a:t>
            </a:r>
            <a:r>
              <a:rPr lang="sk-SK" dirty="0" smtClean="0"/>
              <a:t> a Aničky Javorovej)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latin typeface="Engravers MT" pitchFamily="18" charset="0"/>
              </a:rPr>
              <a:t>Ženský zákon</a:t>
            </a:r>
            <a:br>
              <a:rPr lang="sk-SK" sz="3600" b="1" dirty="0" smtClean="0">
                <a:latin typeface="Engravers MT" pitchFamily="18" charset="0"/>
              </a:rPr>
            </a:br>
            <a:r>
              <a:rPr lang="sk-SK" sz="3600" b="1" dirty="0" smtClean="0">
                <a:latin typeface="Engravers MT" pitchFamily="18" charset="0"/>
              </a:rPr>
              <a:t>Jozef Gregor </a:t>
            </a:r>
            <a:r>
              <a:rPr lang="sk-SK" sz="3600" b="1" dirty="0" err="1" smtClean="0">
                <a:latin typeface="Engravers MT" pitchFamily="18" charset="0"/>
              </a:rPr>
              <a:t>Tajovský</a:t>
            </a:r>
            <a:endParaRPr lang="sk-SK" sz="3600" b="1" dirty="0">
              <a:latin typeface="Engravers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</TotalTime>
  <Words>256</Words>
  <Application>Microsoft Office PowerPoint</Application>
  <PresentationFormat>Prezentácia na obrazovke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Constantia</vt:lpstr>
      <vt:lpstr>Engravers MT</vt:lpstr>
      <vt:lpstr>Wingdings 2</vt:lpstr>
      <vt:lpstr>Papier</vt:lpstr>
      <vt:lpstr>Jozef Gregor Tajovský</vt:lpstr>
      <vt:lpstr>Prezentácia programu PowerPoint</vt:lpstr>
      <vt:lpstr>Ženský zákon</vt:lpstr>
      <vt:lpstr>Prezentácia programu PowerPoint</vt:lpstr>
      <vt:lpstr>Prezentácia programu PowerPoint</vt:lpstr>
      <vt:lpstr>Prezentácia programu PowerPoint</vt:lpstr>
      <vt:lpstr>Prezentácia programu PowerPoint</vt:lpstr>
      <vt:lpstr>Ženský zákon Jozef Gregor Tajovský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Jozef Gregor Tajovský</dc:title>
  <dc:creator>Home</dc:creator>
  <cp:lastModifiedBy>admin</cp:lastModifiedBy>
  <cp:revision>29</cp:revision>
  <dcterms:created xsi:type="dcterms:W3CDTF">2013-05-27T20:38:50Z</dcterms:created>
  <dcterms:modified xsi:type="dcterms:W3CDTF">2020-04-01T12:52:03Z</dcterms:modified>
</cp:coreProperties>
</file>