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23.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20.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6.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slideLayouts/slideLayout30.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31.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1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60.jpeg" ContentType="image/jpeg"/>
  <Override PartName="/ppt/media/image59.jpeg" ContentType="image/jpeg"/>
  <Override PartName="/ppt/media/image58.jpeg" ContentType="image/jpeg"/>
  <Override PartName="/ppt/media/image56.jpeg" ContentType="image/jpeg"/>
  <Override PartName="/ppt/media/image54.jpeg" ContentType="image/jpeg"/>
  <Override PartName="/ppt/media/image62.jpeg" ContentType="image/jpeg"/>
  <Override PartName="/ppt/media/image53.jpeg" ContentType="image/jpeg"/>
  <Override PartName="/ppt/media/image49.jpeg" ContentType="image/jpeg"/>
  <Override PartName="/ppt/media/image46.jpeg" ContentType="image/jpeg"/>
  <Override PartName="/ppt/media/image45.jpeg" ContentType="image/jpeg"/>
  <Override PartName="/ppt/media/image52.jpeg" ContentType="image/jpeg"/>
  <Override PartName="/ppt/media/image48.jpeg" ContentType="image/jpeg"/>
  <Override PartName="/ppt/media/image44.jpeg" ContentType="image/jpeg"/>
  <Override PartName="/ppt/media/image39.jpeg" ContentType="image/jpeg"/>
  <Override PartName="/ppt/media/image38.jpeg" ContentType="image/jpeg"/>
  <Override PartName="/ppt/media/image40.jpeg" ContentType="image/jpeg"/>
  <Override PartName="/ppt/media/image37.jpeg" ContentType="image/jpeg"/>
  <Override PartName="/ppt/media/image36.jpeg" ContentType="image/jpeg"/>
  <Override PartName="/ppt/media/image35.jpeg" ContentType="image/jpeg"/>
  <Override PartName="/ppt/media/image33.jpeg" ContentType="image/jpeg"/>
  <Override PartName="/ppt/media/image55.jpeg" ContentType="image/jpeg"/>
  <Override PartName="/ppt/media/image32.jpeg" ContentType="image/jpeg"/>
  <Override PartName="/ppt/media/image29.jpeg" ContentType="image/jpeg"/>
  <Override PartName="/ppt/media/image26.jpeg" ContentType="image/jpeg"/>
  <Override PartName="/ppt/media/image42.jpeg" ContentType="image/jpeg"/>
  <Override PartName="/ppt/media/image25.jpeg" ContentType="image/jpeg"/>
  <Override PartName="/ppt/media/image22.jpeg" ContentType="image/jpeg"/>
  <Override PartName="/ppt/media/image23.jpeg" ContentType="image/jpeg"/>
  <Override PartName="/ppt/media/image21.jpeg" ContentType="image/jpeg"/>
  <Override PartName="/ppt/media/image24.jpeg" ContentType="image/jpeg"/>
  <Override PartName="/ppt/media/image28.jpeg" ContentType="image/jpeg"/>
  <Override PartName="/ppt/media/image19.jpeg" ContentType="image/jpeg"/>
  <Override PartName="/ppt/media/image43.jpeg" ContentType="image/jpeg"/>
  <Override PartName="/ppt/media/image18.jpeg" ContentType="image/jpeg"/>
  <Override PartName="/ppt/media/image17.jpeg" ContentType="image/jpeg"/>
  <Override PartName="/ppt/media/image16.jpeg" ContentType="image/jpeg"/>
  <Override PartName="/ppt/media/image31.jpeg" ContentType="image/jpeg"/>
  <Override PartName="/ppt/media/image15.jpeg" ContentType="image/jpeg"/>
  <Override PartName="/ppt/media/image11.jpeg" ContentType="image/jpeg"/>
  <Override PartName="/ppt/media/image30.jpeg" ContentType="image/jpeg"/>
  <Override PartName="/ppt/media/image8.jpeg" ContentType="image/jpeg"/>
  <Override PartName="/ppt/media/image41.jpeg" ContentType="image/jpeg"/>
  <Override PartName="/ppt/media/image7.jpeg" ContentType="image/jpeg"/>
  <Override PartName="/ppt/media/image6.png" ContentType="image/png"/>
  <Override PartName="/ppt/media/image10.jpeg" ContentType="image/jpeg"/>
  <Override PartName="/ppt/media/image51.jpeg" ContentType="image/jpeg"/>
  <Override PartName="/ppt/media/image34.jpeg" ContentType="image/jpeg"/>
  <Override PartName="/ppt/media/image5.png" ContentType="image/png"/>
  <Override PartName="/ppt/media/image27.jpeg" ContentType="image/jpeg"/>
  <Override PartName="/ppt/media/image50.jpeg" ContentType="image/jpeg"/>
  <Override PartName="/ppt/media/image13.jpeg" ContentType="image/jpeg"/>
  <Override PartName="/ppt/media/image4.png" ContentType="image/png"/>
  <Override PartName="/ppt/media/image12.jpeg" ContentType="image/jpeg"/>
  <Override PartName="/ppt/media/image20.jpeg" ContentType="image/jpeg"/>
  <Override PartName="/ppt/media/image9.jpeg" ContentType="image/jpeg"/>
  <Override PartName="/ppt/media/image3.png" ContentType="image/png"/>
  <Override PartName="/ppt/media/image61.jpeg" ContentType="image/jpeg"/>
  <Override PartName="/ppt/media/image2.png" ContentType="image/png"/>
  <Override PartName="/ppt/media/image57.jpeg" ContentType="image/jpeg"/>
  <Override PartName="/ppt/media/image14.jpeg" ContentType="image/jpeg"/>
  <Override PartName="/ppt/media/image47.jpeg" ContentType="image/jpeg"/>
  <Override PartName="/ppt/media/image1.png" ContentType="image/png"/>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8" name="PlaceHolder 2"/>
          <p:cNvSpPr>
            <a:spLocks noGrp="1"/>
          </p:cNvSpPr>
          <p:nvPr>
            <p:ph type="body"/>
          </p:nvPr>
        </p:nvSpPr>
        <p:spPr>
          <a:xfrm>
            <a:off x="457200" y="1600200"/>
            <a:ext cx="4038120" cy="2158560"/>
          </a:xfrm>
          <a:prstGeom prst="rect">
            <a:avLst/>
          </a:prstGeom>
        </p:spPr>
        <p:txBody>
          <a:bodyPr lIns="0" rIns="0" tIns="0" bIns="0"/>
          <a:p>
            <a:endParaRPr/>
          </a:p>
        </p:txBody>
      </p:sp>
      <p:sp>
        <p:nvSpPr>
          <p:cNvPr id="29" name="PlaceHolder 3"/>
          <p:cNvSpPr>
            <a:spLocks noGrp="1"/>
          </p:cNvSpPr>
          <p:nvPr>
            <p:ph type="body"/>
          </p:nvPr>
        </p:nvSpPr>
        <p:spPr>
          <a:xfrm>
            <a:off x="457200" y="3964320"/>
            <a:ext cx="4038120" cy="2158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1" name="PlaceHolder 2"/>
          <p:cNvSpPr>
            <a:spLocks noGrp="1"/>
          </p:cNvSpPr>
          <p:nvPr>
            <p:ph type="body"/>
          </p:nvPr>
        </p:nvSpPr>
        <p:spPr>
          <a:xfrm>
            <a:off x="457200" y="1600200"/>
            <a:ext cx="1970280" cy="2158560"/>
          </a:xfrm>
          <a:prstGeom prst="rect">
            <a:avLst/>
          </a:prstGeom>
        </p:spPr>
        <p:txBody>
          <a:bodyPr lIns="0" rIns="0" tIns="0" bIns="0"/>
          <a:p>
            <a:endParaRPr/>
          </a:p>
        </p:txBody>
      </p:sp>
      <p:sp>
        <p:nvSpPr>
          <p:cNvPr id="32" name="PlaceHolder 3"/>
          <p:cNvSpPr>
            <a:spLocks noGrp="1"/>
          </p:cNvSpPr>
          <p:nvPr>
            <p:ph type="body"/>
          </p:nvPr>
        </p:nvSpPr>
        <p:spPr>
          <a:xfrm>
            <a:off x="2526480" y="1600200"/>
            <a:ext cx="1970280" cy="2158560"/>
          </a:xfrm>
          <a:prstGeom prst="rect">
            <a:avLst/>
          </a:prstGeom>
        </p:spPr>
        <p:txBody>
          <a:bodyPr lIns="0" rIns="0" tIns="0" bIns="0"/>
          <a:p>
            <a:endParaRPr/>
          </a:p>
        </p:txBody>
      </p:sp>
      <p:sp>
        <p:nvSpPr>
          <p:cNvPr id="33" name="PlaceHolder 4"/>
          <p:cNvSpPr>
            <a:spLocks noGrp="1"/>
          </p:cNvSpPr>
          <p:nvPr>
            <p:ph type="body"/>
          </p:nvPr>
        </p:nvSpPr>
        <p:spPr>
          <a:xfrm>
            <a:off x="2526480" y="3964320"/>
            <a:ext cx="1970280" cy="2158560"/>
          </a:xfrm>
          <a:prstGeom prst="rect">
            <a:avLst/>
          </a:prstGeom>
        </p:spPr>
        <p:txBody>
          <a:bodyPr lIns="0" rIns="0" tIns="0" bIns="0"/>
          <a:p>
            <a:endParaRPr/>
          </a:p>
        </p:txBody>
      </p:sp>
      <p:sp>
        <p:nvSpPr>
          <p:cNvPr id="34" name="PlaceHolder 5"/>
          <p:cNvSpPr>
            <a:spLocks noGrp="1"/>
          </p:cNvSpPr>
          <p:nvPr>
            <p:ph type="body"/>
          </p:nvPr>
        </p:nvSpPr>
        <p:spPr>
          <a:xfrm>
            <a:off x="457200" y="3964320"/>
            <a:ext cx="1970280" cy="2158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6" name="PlaceHolder 2"/>
          <p:cNvSpPr>
            <a:spLocks noGrp="1"/>
          </p:cNvSpPr>
          <p:nvPr>
            <p:ph type="body"/>
          </p:nvPr>
        </p:nvSpPr>
        <p:spPr>
          <a:xfrm>
            <a:off x="457200" y="1600200"/>
            <a:ext cx="4038120" cy="4525560"/>
          </a:xfrm>
          <a:prstGeom prst="rect">
            <a:avLst/>
          </a:prstGeom>
        </p:spPr>
        <p:txBody>
          <a:bodyPr lIns="0" rIns="0" tIns="0" bIns="0"/>
          <a:p>
            <a:endParaRPr/>
          </a:p>
        </p:txBody>
      </p:sp>
      <p:sp>
        <p:nvSpPr>
          <p:cNvPr id="37" name="PlaceHolder 3"/>
          <p:cNvSpPr>
            <a:spLocks noGrp="1"/>
          </p:cNvSpPr>
          <p:nvPr>
            <p:ph type="body"/>
          </p:nvPr>
        </p:nvSpPr>
        <p:spPr>
          <a:xfrm>
            <a:off x="457200" y="1600200"/>
            <a:ext cx="4038120" cy="4525560"/>
          </a:xfrm>
          <a:prstGeom prst="rect">
            <a:avLst/>
          </a:prstGeom>
        </p:spPr>
        <p:txBody>
          <a:bodyPr lIns="0" rIns="0" tIns="0" bIns="0"/>
          <a:p>
            <a:endParaRPr/>
          </a:p>
        </p:txBody>
      </p:sp>
      <p:pic>
        <p:nvPicPr>
          <p:cNvPr id="38" name="" descr=""/>
          <p:cNvPicPr/>
          <p:nvPr/>
        </p:nvPicPr>
        <p:blipFill>
          <a:blip r:embed="rId2"/>
          <a:stretch/>
        </p:blipFill>
        <p:spPr>
          <a:xfrm>
            <a:off x="456840" y="2251800"/>
            <a:ext cx="4038120" cy="3221640"/>
          </a:xfrm>
          <a:prstGeom prst="rect">
            <a:avLst/>
          </a:prstGeom>
          <a:ln>
            <a:noFill/>
          </a:ln>
        </p:spPr>
      </p:pic>
      <p:pic>
        <p:nvPicPr>
          <p:cNvPr id="39" name="" descr=""/>
          <p:cNvPicPr/>
          <p:nvPr/>
        </p:nvPicPr>
        <p:blipFill>
          <a:blip r:embed="rId3"/>
          <a:stretch/>
        </p:blipFill>
        <p:spPr>
          <a:xfrm>
            <a:off x="456840" y="2251800"/>
            <a:ext cx="4038120" cy="32216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6" name="PlaceHolder 2"/>
          <p:cNvSpPr>
            <a:spLocks noGrp="1"/>
          </p:cNvSpPr>
          <p:nvPr>
            <p:ph type="subTitle"/>
          </p:nvPr>
        </p:nvSpPr>
        <p:spPr>
          <a:xfrm>
            <a:off x="457200" y="1600200"/>
            <a:ext cx="4038120" cy="452556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8" name="PlaceHolder 2"/>
          <p:cNvSpPr>
            <a:spLocks noGrp="1"/>
          </p:cNvSpPr>
          <p:nvPr>
            <p:ph type="body"/>
          </p:nvPr>
        </p:nvSpPr>
        <p:spPr>
          <a:xfrm>
            <a:off x="457200" y="1600200"/>
            <a:ext cx="4038120" cy="452556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0" name="PlaceHolder 2"/>
          <p:cNvSpPr>
            <a:spLocks noGrp="1"/>
          </p:cNvSpPr>
          <p:nvPr>
            <p:ph type="body"/>
          </p:nvPr>
        </p:nvSpPr>
        <p:spPr>
          <a:xfrm>
            <a:off x="457200" y="1600200"/>
            <a:ext cx="1970280" cy="4525560"/>
          </a:xfrm>
          <a:prstGeom prst="rect">
            <a:avLst/>
          </a:prstGeom>
        </p:spPr>
        <p:txBody>
          <a:bodyPr lIns="0" rIns="0" tIns="0" bIns="0"/>
          <a:p>
            <a:endParaRPr/>
          </a:p>
        </p:txBody>
      </p:sp>
      <p:sp>
        <p:nvSpPr>
          <p:cNvPr id="51" name="PlaceHolder 3"/>
          <p:cNvSpPr>
            <a:spLocks noGrp="1"/>
          </p:cNvSpPr>
          <p:nvPr>
            <p:ph type="body"/>
          </p:nvPr>
        </p:nvSpPr>
        <p:spPr>
          <a:xfrm>
            <a:off x="2526480" y="1600200"/>
            <a:ext cx="1970280" cy="452556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5" name="PlaceHolder 2"/>
          <p:cNvSpPr>
            <a:spLocks noGrp="1"/>
          </p:cNvSpPr>
          <p:nvPr>
            <p:ph type="body"/>
          </p:nvPr>
        </p:nvSpPr>
        <p:spPr>
          <a:xfrm>
            <a:off x="457200" y="1600200"/>
            <a:ext cx="1970280" cy="2158560"/>
          </a:xfrm>
          <a:prstGeom prst="rect">
            <a:avLst/>
          </a:prstGeom>
        </p:spPr>
        <p:txBody>
          <a:bodyPr lIns="0" rIns="0" tIns="0" bIns="0"/>
          <a:p>
            <a:endParaRPr/>
          </a:p>
        </p:txBody>
      </p:sp>
      <p:sp>
        <p:nvSpPr>
          <p:cNvPr id="56" name="PlaceHolder 3"/>
          <p:cNvSpPr>
            <a:spLocks noGrp="1"/>
          </p:cNvSpPr>
          <p:nvPr>
            <p:ph type="body"/>
          </p:nvPr>
        </p:nvSpPr>
        <p:spPr>
          <a:xfrm>
            <a:off x="457200" y="3964320"/>
            <a:ext cx="1970280" cy="2158560"/>
          </a:xfrm>
          <a:prstGeom prst="rect">
            <a:avLst/>
          </a:prstGeom>
        </p:spPr>
        <p:txBody>
          <a:bodyPr lIns="0" rIns="0" tIns="0" bIns="0"/>
          <a:p>
            <a:endParaRPr/>
          </a:p>
        </p:txBody>
      </p:sp>
      <p:sp>
        <p:nvSpPr>
          <p:cNvPr id="57" name="PlaceHolder 4"/>
          <p:cNvSpPr>
            <a:spLocks noGrp="1"/>
          </p:cNvSpPr>
          <p:nvPr>
            <p:ph type="body"/>
          </p:nvPr>
        </p:nvSpPr>
        <p:spPr>
          <a:xfrm>
            <a:off x="2526480" y="1600200"/>
            <a:ext cx="1970280" cy="452556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 name="PlaceHolder 2"/>
          <p:cNvSpPr>
            <a:spLocks noGrp="1"/>
          </p:cNvSpPr>
          <p:nvPr>
            <p:ph type="subTitle"/>
          </p:nvPr>
        </p:nvSpPr>
        <p:spPr>
          <a:xfrm>
            <a:off x="457200" y="1600200"/>
            <a:ext cx="4038120" cy="452556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9" name="PlaceHolder 2"/>
          <p:cNvSpPr>
            <a:spLocks noGrp="1"/>
          </p:cNvSpPr>
          <p:nvPr>
            <p:ph type="body"/>
          </p:nvPr>
        </p:nvSpPr>
        <p:spPr>
          <a:xfrm>
            <a:off x="457200" y="1600200"/>
            <a:ext cx="1970280" cy="4525560"/>
          </a:xfrm>
          <a:prstGeom prst="rect">
            <a:avLst/>
          </a:prstGeom>
        </p:spPr>
        <p:txBody>
          <a:bodyPr lIns="0" rIns="0" tIns="0" bIns="0"/>
          <a:p>
            <a:endParaRPr/>
          </a:p>
        </p:txBody>
      </p:sp>
      <p:sp>
        <p:nvSpPr>
          <p:cNvPr id="60" name="PlaceHolder 3"/>
          <p:cNvSpPr>
            <a:spLocks noGrp="1"/>
          </p:cNvSpPr>
          <p:nvPr>
            <p:ph type="body"/>
          </p:nvPr>
        </p:nvSpPr>
        <p:spPr>
          <a:xfrm>
            <a:off x="2526480" y="1600200"/>
            <a:ext cx="1970280" cy="2158560"/>
          </a:xfrm>
          <a:prstGeom prst="rect">
            <a:avLst/>
          </a:prstGeom>
        </p:spPr>
        <p:txBody>
          <a:bodyPr lIns="0" rIns="0" tIns="0" bIns="0"/>
          <a:p>
            <a:endParaRPr/>
          </a:p>
        </p:txBody>
      </p:sp>
      <p:sp>
        <p:nvSpPr>
          <p:cNvPr id="61" name="PlaceHolder 4"/>
          <p:cNvSpPr>
            <a:spLocks noGrp="1"/>
          </p:cNvSpPr>
          <p:nvPr>
            <p:ph type="body"/>
          </p:nvPr>
        </p:nvSpPr>
        <p:spPr>
          <a:xfrm>
            <a:off x="2526480" y="3964320"/>
            <a:ext cx="1970280" cy="215856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3" name="PlaceHolder 2"/>
          <p:cNvSpPr>
            <a:spLocks noGrp="1"/>
          </p:cNvSpPr>
          <p:nvPr>
            <p:ph type="body"/>
          </p:nvPr>
        </p:nvSpPr>
        <p:spPr>
          <a:xfrm>
            <a:off x="457200" y="1600200"/>
            <a:ext cx="1970280" cy="2158560"/>
          </a:xfrm>
          <a:prstGeom prst="rect">
            <a:avLst/>
          </a:prstGeom>
        </p:spPr>
        <p:txBody>
          <a:bodyPr lIns="0" rIns="0" tIns="0" bIns="0"/>
          <a:p>
            <a:endParaRPr/>
          </a:p>
        </p:txBody>
      </p:sp>
      <p:sp>
        <p:nvSpPr>
          <p:cNvPr id="64" name="PlaceHolder 3"/>
          <p:cNvSpPr>
            <a:spLocks noGrp="1"/>
          </p:cNvSpPr>
          <p:nvPr>
            <p:ph type="body"/>
          </p:nvPr>
        </p:nvSpPr>
        <p:spPr>
          <a:xfrm>
            <a:off x="2526480" y="1600200"/>
            <a:ext cx="1970280" cy="2158560"/>
          </a:xfrm>
          <a:prstGeom prst="rect">
            <a:avLst/>
          </a:prstGeom>
        </p:spPr>
        <p:txBody>
          <a:bodyPr lIns="0" rIns="0" tIns="0" bIns="0"/>
          <a:p>
            <a:endParaRPr/>
          </a:p>
        </p:txBody>
      </p:sp>
      <p:sp>
        <p:nvSpPr>
          <p:cNvPr id="65" name="PlaceHolder 4"/>
          <p:cNvSpPr>
            <a:spLocks noGrp="1"/>
          </p:cNvSpPr>
          <p:nvPr>
            <p:ph type="body"/>
          </p:nvPr>
        </p:nvSpPr>
        <p:spPr>
          <a:xfrm>
            <a:off x="457200" y="3964320"/>
            <a:ext cx="4038120" cy="215856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7" name="PlaceHolder 2"/>
          <p:cNvSpPr>
            <a:spLocks noGrp="1"/>
          </p:cNvSpPr>
          <p:nvPr>
            <p:ph type="body"/>
          </p:nvPr>
        </p:nvSpPr>
        <p:spPr>
          <a:xfrm>
            <a:off x="457200" y="1600200"/>
            <a:ext cx="4038120" cy="2158560"/>
          </a:xfrm>
          <a:prstGeom prst="rect">
            <a:avLst/>
          </a:prstGeom>
        </p:spPr>
        <p:txBody>
          <a:bodyPr lIns="0" rIns="0" tIns="0" bIns="0"/>
          <a:p>
            <a:endParaRPr/>
          </a:p>
        </p:txBody>
      </p:sp>
      <p:sp>
        <p:nvSpPr>
          <p:cNvPr id="68" name="PlaceHolder 3"/>
          <p:cNvSpPr>
            <a:spLocks noGrp="1"/>
          </p:cNvSpPr>
          <p:nvPr>
            <p:ph type="body"/>
          </p:nvPr>
        </p:nvSpPr>
        <p:spPr>
          <a:xfrm>
            <a:off x="457200" y="3964320"/>
            <a:ext cx="4038120" cy="215856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0" name="PlaceHolder 2"/>
          <p:cNvSpPr>
            <a:spLocks noGrp="1"/>
          </p:cNvSpPr>
          <p:nvPr>
            <p:ph type="body"/>
          </p:nvPr>
        </p:nvSpPr>
        <p:spPr>
          <a:xfrm>
            <a:off x="457200" y="1600200"/>
            <a:ext cx="1970280" cy="2158560"/>
          </a:xfrm>
          <a:prstGeom prst="rect">
            <a:avLst/>
          </a:prstGeom>
        </p:spPr>
        <p:txBody>
          <a:bodyPr lIns="0" rIns="0" tIns="0" bIns="0"/>
          <a:p>
            <a:endParaRPr/>
          </a:p>
        </p:txBody>
      </p:sp>
      <p:sp>
        <p:nvSpPr>
          <p:cNvPr id="71" name="PlaceHolder 3"/>
          <p:cNvSpPr>
            <a:spLocks noGrp="1"/>
          </p:cNvSpPr>
          <p:nvPr>
            <p:ph type="body"/>
          </p:nvPr>
        </p:nvSpPr>
        <p:spPr>
          <a:xfrm>
            <a:off x="2526480" y="1600200"/>
            <a:ext cx="1970280" cy="2158560"/>
          </a:xfrm>
          <a:prstGeom prst="rect">
            <a:avLst/>
          </a:prstGeom>
        </p:spPr>
        <p:txBody>
          <a:bodyPr lIns="0" rIns="0" tIns="0" bIns="0"/>
          <a:p>
            <a:endParaRPr/>
          </a:p>
        </p:txBody>
      </p:sp>
      <p:sp>
        <p:nvSpPr>
          <p:cNvPr id="72" name="PlaceHolder 4"/>
          <p:cNvSpPr>
            <a:spLocks noGrp="1"/>
          </p:cNvSpPr>
          <p:nvPr>
            <p:ph type="body"/>
          </p:nvPr>
        </p:nvSpPr>
        <p:spPr>
          <a:xfrm>
            <a:off x="2526480" y="3964320"/>
            <a:ext cx="1970280" cy="2158560"/>
          </a:xfrm>
          <a:prstGeom prst="rect">
            <a:avLst/>
          </a:prstGeom>
        </p:spPr>
        <p:txBody>
          <a:bodyPr lIns="0" rIns="0" tIns="0" bIns="0"/>
          <a:p>
            <a:endParaRPr/>
          </a:p>
        </p:txBody>
      </p:sp>
      <p:sp>
        <p:nvSpPr>
          <p:cNvPr id="73" name="PlaceHolder 5"/>
          <p:cNvSpPr>
            <a:spLocks noGrp="1"/>
          </p:cNvSpPr>
          <p:nvPr>
            <p:ph type="body"/>
          </p:nvPr>
        </p:nvSpPr>
        <p:spPr>
          <a:xfrm>
            <a:off x="457200" y="3964320"/>
            <a:ext cx="1970280" cy="215856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5" name="PlaceHolder 2"/>
          <p:cNvSpPr>
            <a:spLocks noGrp="1"/>
          </p:cNvSpPr>
          <p:nvPr>
            <p:ph type="body"/>
          </p:nvPr>
        </p:nvSpPr>
        <p:spPr>
          <a:xfrm>
            <a:off x="457200" y="1600200"/>
            <a:ext cx="4038120" cy="4525560"/>
          </a:xfrm>
          <a:prstGeom prst="rect">
            <a:avLst/>
          </a:prstGeom>
        </p:spPr>
        <p:txBody>
          <a:bodyPr lIns="0" rIns="0" tIns="0" bIns="0"/>
          <a:p>
            <a:endParaRPr/>
          </a:p>
        </p:txBody>
      </p:sp>
      <p:sp>
        <p:nvSpPr>
          <p:cNvPr id="76" name="PlaceHolder 3"/>
          <p:cNvSpPr>
            <a:spLocks noGrp="1"/>
          </p:cNvSpPr>
          <p:nvPr>
            <p:ph type="body"/>
          </p:nvPr>
        </p:nvSpPr>
        <p:spPr>
          <a:xfrm>
            <a:off x="457200" y="1600200"/>
            <a:ext cx="4038120" cy="4525560"/>
          </a:xfrm>
          <a:prstGeom prst="rect">
            <a:avLst/>
          </a:prstGeom>
        </p:spPr>
        <p:txBody>
          <a:bodyPr lIns="0" rIns="0" tIns="0" bIns="0"/>
          <a:p>
            <a:endParaRPr/>
          </a:p>
        </p:txBody>
      </p:sp>
      <p:pic>
        <p:nvPicPr>
          <p:cNvPr id="77" name="" descr=""/>
          <p:cNvPicPr/>
          <p:nvPr/>
        </p:nvPicPr>
        <p:blipFill>
          <a:blip r:embed="rId2"/>
          <a:stretch/>
        </p:blipFill>
        <p:spPr>
          <a:xfrm>
            <a:off x="456840" y="2251800"/>
            <a:ext cx="4038120" cy="3221640"/>
          </a:xfrm>
          <a:prstGeom prst="rect">
            <a:avLst/>
          </a:prstGeom>
          <a:ln>
            <a:noFill/>
          </a:ln>
        </p:spPr>
      </p:pic>
      <p:pic>
        <p:nvPicPr>
          <p:cNvPr id="78" name="" descr=""/>
          <p:cNvPicPr/>
          <p:nvPr/>
        </p:nvPicPr>
        <p:blipFill>
          <a:blip r:embed="rId3"/>
          <a:stretch/>
        </p:blipFill>
        <p:spPr>
          <a:xfrm>
            <a:off x="456840" y="2251800"/>
            <a:ext cx="4038120" cy="322164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86" name="PlaceHolder 2"/>
          <p:cNvSpPr>
            <a:spLocks noGrp="1"/>
          </p:cNvSpPr>
          <p:nvPr>
            <p:ph type="subTitle"/>
          </p:nvPr>
        </p:nvSpPr>
        <p:spPr>
          <a:xfrm>
            <a:off x="457200" y="1600200"/>
            <a:ext cx="4038120" cy="452556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88" name="PlaceHolder 2"/>
          <p:cNvSpPr>
            <a:spLocks noGrp="1"/>
          </p:cNvSpPr>
          <p:nvPr>
            <p:ph type="body"/>
          </p:nvPr>
        </p:nvSpPr>
        <p:spPr>
          <a:xfrm>
            <a:off x="457200" y="1600200"/>
            <a:ext cx="4038120" cy="452556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90" name="PlaceHolder 2"/>
          <p:cNvSpPr>
            <a:spLocks noGrp="1"/>
          </p:cNvSpPr>
          <p:nvPr>
            <p:ph type="body"/>
          </p:nvPr>
        </p:nvSpPr>
        <p:spPr>
          <a:xfrm>
            <a:off x="457200" y="1600200"/>
            <a:ext cx="1970280" cy="4525560"/>
          </a:xfrm>
          <a:prstGeom prst="rect">
            <a:avLst/>
          </a:prstGeom>
        </p:spPr>
        <p:txBody>
          <a:bodyPr lIns="0" rIns="0" tIns="0" bIns="0"/>
          <a:p>
            <a:endParaRPr/>
          </a:p>
        </p:txBody>
      </p:sp>
      <p:sp>
        <p:nvSpPr>
          <p:cNvPr id="91" name="PlaceHolder 3"/>
          <p:cNvSpPr>
            <a:spLocks noGrp="1"/>
          </p:cNvSpPr>
          <p:nvPr>
            <p:ph type="body"/>
          </p:nvPr>
        </p:nvSpPr>
        <p:spPr>
          <a:xfrm>
            <a:off x="2526480" y="1600200"/>
            <a:ext cx="1970280" cy="452556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9" name="PlaceHolder 2"/>
          <p:cNvSpPr>
            <a:spLocks noGrp="1"/>
          </p:cNvSpPr>
          <p:nvPr>
            <p:ph type="body"/>
          </p:nvPr>
        </p:nvSpPr>
        <p:spPr>
          <a:xfrm>
            <a:off x="457200" y="1600200"/>
            <a:ext cx="4038120" cy="452556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95" name="PlaceHolder 2"/>
          <p:cNvSpPr>
            <a:spLocks noGrp="1"/>
          </p:cNvSpPr>
          <p:nvPr>
            <p:ph type="body"/>
          </p:nvPr>
        </p:nvSpPr>
        <p:spPr>
          <a:xfrm>
            <a:off x="457200" y="1600200"/>
            <a:ext cx="1970280" cy="2158560"/>
          </a:xfrm>
          <a:prstGeom prst="rect">
            <a:avLst/>
          </a:prstGeom>
        </p:spPr>
        <p:txBody>
          <a:bodyPr lIns="0" rIns="0" tIns="0" bIns="0"/>
          <a:p>
            <a:endParaRPr/>
          </a:p>
        </p:txBody>
      </p:sp>
      <p:sp>
        <p:nvSpPr>
          <p:cNvPr id="96" name="PlaceHolder 3"/>
          <p:cNvSpPr>
            <a:spLocks noGrp="1"/>
          </p:cNvSpPr>
          <p:nvPr>
            <p:ph type="body"/>
          </p:nvPr>
        </p:nvSpPr>
        <p:spPr>
          <a:xfrm>
            <a:off x="457200" y="3964320"/>
            <a:ext cx="1970280" cy="2158560"/>
          </a:xfrm>
          <a:prstGeom prst="rect">
            <a:avLst/>
          </a:prstGeom>
        </p:spPr>
        <p:txBody>
          <a:bodyPr lIns="0" rIns="0" tIns="0" bIns="0"/>
          <a:p>
            <a:endParaRPr/>
          </a:p>
        </p:txBody>
      </p:sp>
      <p:sp>
        <p:nvSpPr>
          <p:cNvPr id="97" name="PlaceHolder 4"/>
          <p:cNvSpPr>
            <a:spLocks noGrp="1"/>
          </p:cNvSpPr>
          <p:nvPr>
            <p:ph type="body"/>
          </p:nvPr>
        </p:nvSpPr>
        <p:spPr>
          <a:xfrm>
            <a:off x="2526480" y="1600200"/>
            <a:ext cx="1970280" cy="452556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99" name="PlaceHolder 2"/>
          <p:cNvSpPr>
            <a:spLocks noGrp="1"/>
          </p:cNvSpPr>
          <p:nvPr>
            <p:ph type="body"/>
          </p:nvPr>
        </p:nvSpPr>
        <p:spPr>
          <a:xfrm>
            <a:off x="457200" y="1600200"/>
            <a:ext cx="1970280" cy="4525560"/>
          </a:xfrm>
          <a:prstGeom prst="rect">
            <a:avLst/>
          </a:prstGeom>
        </p:spPr>
        <p:txBody>
          <a:bodyPr lIns="0" rIns="0" tIns="0" bIns="0"/>
          <a:p>
            <a:endParaRPr/>
          </a:p>
        </p:txBody>
      </p:sp>
      <p:sp>
        <p:nvSpPr>
          <p:cNvPr id="100" name="PlaceHolder 3"/>
          <p:cNvSpPr>
            <a:spLocks noGrp="1"/>
          </p:cNvSpPr>
          <p:nvPr>
            <p:ph type="body"/>
          </p:nvPr>
        </p:nvSpPr>
        <p:spPr>
          <a:xfrm>
            <a:off x="2526480" y="1600200"/>
            <a:ext cx="1970280" cy="2158560"/>
          </a:xfrm>
          <a:prstGeom prst="rect">
            <a:avLst/>
          </a:prstGeom>
        </p:spPr>
        <p:txBody>
          <a:bodyPr lIns="0" rIns="0" tIns="0" bIns="0"/>
          <a:p>
            <a:endParaRPr/>
          </a:p>
        </p:txBody>
      </p:sp>
      <p:sp>
        <p:nvSpPr>
          <p:cNvPr id="101" name="PlaceHolder 4"/>
          <p:cNvSpPr>
            <a:spLocks noGrp="1"/>
          </p:cNvSpPr>
          <p:nvPr>
            <p:ph type="body"/>
          </p:nvPr>
        </p:nvSpPr>
        <p:spPr>
          <a:xfrm>
            <a:off x="2526480" y="3964320"/>
            <a:ext cx="1970280" cy="215856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03" name="PlaceHolder 2"/>
          <p:cNvSpPr>
            <a:spLocks noGrp="1"/>
          </p:cNvSpPr>
          <p:nvPr>
            <p:ph type="body"/>
          </p:nvPr>
        </p:nvSpPr>
        <p:spPr>
          <a:xfrm>
            <a:off x="457200" y="1600200"/>
            <a:ext cx="1970280" cy="2158560"/>
          </a:xfrm>
          <a:prstGeom prst="rect">
            <a:avLst/>
          </a:prstGeom>
        </p:spPr>
        <p:txBody>
          <a:bodyPr lIns="0" rIns="0" tIns="0" bIns="0"/>
          <a:p>
            <a:endParaRPr/>
          </a:p>
        </p:txBody>
      </p:sp>
      <p:sp>
        <p:nvSpPr>
          <p:cNvPr id="104" name="PlaceHolder 3"/>
          <p:cNvSpPr>
            <a:spLocks noGrp="1"/>
          </p:cNvSpPr>
          <p:nvPr>
            <p:ph type="body"/>
          </p:nvPr>
        </p:nvSpPr>
        <p:spPr>
          <a:xfrm>
            <a:off x="2526480" y="1600200"/>
            <a:ext cx="1970280" cy="2158560"/>
          </a:xfrm>
          <a:prstGeom prst="rect">
            <a:avLst/>
          </a:prstGeom>
        </p:spPr>
        <p:txBody>
          <a:bodyPr lIns="0" rIns="0" tIns="0" bIns="0"/>
          <a:p>
            <a:endParaRPr/>
          </a:p>
        </p:txBody>
      </p:sp>
      <p:sp>
        <p:nvSpPr>
          <p:cNvPr id="105" name="PlaceHolder 4"/>
          <p:cNvSpPr>
            <a:spLocks noGrp="1"/>
          </p:cNvSpPr>
          <p:nvPr>
            <p:ph type="body"/>
          </p:nvPr>
        </p:nvSpPr>
        <p:spPr>
          <a:xfrm>
            <a:off x="457200" y="3964320"/>
            <a:ext cx="4038120" cy="215856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07" name="PlaceHolder 2"/>
          <p:cNvSpPr>
            <a:spLocks noGrp="1"/>
          </p:cNvSpPr>
          <p:nvPr>
            <p:ph type="body"/>
          </p:nvPr>
        </p:nvSpPr>
        <p:spPr>
          <a:xfrm>
            <a:off x="457200" y="1600200"/>
            <a:ext cx="4038120" cy="2158560"/>
          </a:xfrm>
          <a:prstGeom prst="rect">
            <a:avLst/>
          </a:prstGeom>
        </p:spPr>
        <p:txBody>
          <a:bodyPr lIns="0" rIns="0" tIns="0" bIns="0"/>
          <a:p>
            <a:endParaRPr/>
          </a:p>
        </p:txBody>
      </p:sp>
      <p:sp>
        <p:nvSpPr>
          <p:cNvPr id="108" name="PlaceHolder 3"/>
          <p:cNvSpPr>
            <a:spLocks noGrp="1"/>
          </p:cNvSpPr>
          <p:nvPr>
            <p:ph type="body"/>
          </p:nvPr>
        </p:nvSpPr>
        <p:spPr>
          <a:xfrm>
            <a:off x="457200" y="3964320"/>
            <a:ext cx="4038120" cy="215856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10" name="PlaceHolder 2"/>
          <p:cNvSpPr>
            <a:spLocks noGrp="1"/>
          </p:cNvSpPr>
          <p:nvPr>
            <p:ph type="body"/>
          </p:nvPr>
        </p:nvSpPr>
        <p:spPr>
          <a:xfrm>
            <a:off x="457200" y="1600200"/>
            <a:ext cx="1970280" cy="2158560"/>
          </a:xfrm>
          <a:prstGeom prst="rect">
            <a:avLst/>
          </a:prstGeom>
        </p:spPr>
        <p:txBody>
          <a:bodyPr lIns="0" rIns="0" tIns="0" bIns="0"/>
          <a:p>
            <a:endParaRPr/>
          </a:p>
        </p:txBody>
      </p:sp>
      <p:sp>
        <p:nvSpPr>
          <p:cNvPr id="111" name="PlaceHolder 3"/>
          <p:cNvSpPr>
            <a:spLocks noGrp="1"/>
          </p:cNvSpPr>
          <p:nvPr>
            <p:ph type="body"/>
          </p:nvPr>
        </p:nvSpPr>
        <p:spPr>
          <a:xfrm>
            <a:off x="2526480" y="1600200"/>
            <a:ext cx="1970280" cy="2158560"/>
          </a:xfrm>
          <a:prstGeom prst="rect">
            <a:avLst/>
          </a:prstGeom>
        </p:spPr>
        <p:txBody>
          <a:bodyPr lIns="0" rIns="0" tIns="0" bIns="0"/>
          <a:p>
            <a:endParaRPr/>
          </a:p>
        </p:txBody>
      </p:sp>
      <p:sp>
        <p:nvSpPr>
          <p:cNvPr id="112" name="PlaceHolder 4"/>
          <p:cNvSpPr>
            <a:spLocks noGrp="1"/>
          </p:cNvSpPr>
          <p:nvPr>
            <p:ph type="body"/>
          </p:nvPr>
        </p:nvSpPr>
        <p:spPr>
          <a:xfrm>
            <a:off x="2526480" y="3964320"/>
            <a:ext cx="1970280" cy="2158560"/>
          </a:xfrm>
          <a:prstGeom prst="rect">
            <a:avLst/>
          </a:prstGeom>
        </p:spPr>
        <p:txBody>
          <a:bodyPr lIns="0" rIns="0" tIns="0" bIns="0"/>
          <a:p>
            <a:endParaRPr/>
          </a:p>
        </p:txBody>
      </p:sp>
      <p:sp>
        <p:nvSpPr>
          <p:cNvPr id="113" name="PlaceHolder 5"/>
          <p:cNvSpPr>
            <a:spLocks noGrp="1"/>
          </p:cNvSpPr>
          <p:nvPr>
            <p:ph type="body"/>
          </p:nvPr>
        </p:nvSpPr>
        <p:spPr>
          <a:xfrm>
            <a:off x="457200" y="3964320"/>
            <a:ext cx="1970280" cy="215856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15" name="PlaceHolder 2"/>
          <p:cNvSpPr>
            <a:spLocks noGrp="1"/>
          </p:cNvSpPr>
          <p:nvPr>
            <p:ph type="body"/>
          </p:nvPr>
        </p:nvSpPr>
        <p:spPr>
          <a:xfrm>
            <a:off x="457200" y="1600200"/>
            <a:ext cx="4038120" cy="4525560"/>
          </a:xfrm>
          <a:prstGeom prst="rect">
            <a:avLst/>
          </a:prstGeom>
        </p:spPr>
        <p:txBody>
          <a:bodyPr lIns="0" rIns="0" tIns="0" bIns="0"/>
          <a:p>
            <a:endParaRPr/>
          </a:p>
        </p:txBody>
      </p:sp>
      <p:sp>
        <p:nvSpPr>
          <p:cNvPr id="116" name="PlaceHolder 3"/>
          <p:cNvSpPr>
            <a:spLocks noGrp="1"/>
          </p:cNvSpPr>
          <p:nvPr>
            <p:ph type="body"/>
          </p:nvPr>
        </p:nvSpPr>
        <p:spPr>
          <a:xfrm>
            <a:off x="457200" y="1600200"/>
            <a:ext cx="4038120" cy="4525560"/>
          </a:xfrm>
          <a:prstGeom prst="rect">
            <a:avLst/>
          </a:prstGeom>
        </p:spPr>
        <p:txBody>
          <a:bodyPr lIns="0" rIns="0" tIns="0" bIns="0"/>
          <a:p>
            <a:endParaRPr/>
          </a:p>
        </p:txBody>
      </p:sp>
      <p:pic>
        <p:nvPicPr>
          <p:cNvPr id="117" name="" descr=""/>
          <p:cNvPicPr/>
          <p:nvPr/>
        </p:nvPicPr>
        <p:blipFill>
          <a:blip r:embed="rId2"/>
          <a:stretch/>
        </p:blipFill>
        <p:spPr>
          <a:xfrm>
            <a:off x="456840" y="2251800"/>
            <a:ext cx="4038120" cy="3221640"/>
          </a:xfrm>
          <a:prstGeom prst="rect">
            <a:avLst/>
          </a:prstGeom>
          <a:ln>
            <a:noFill/>
          </a:ln>
        </p:spPr>
      </p:pic>
      <p:pic>
        <p:nvPicPr>
          <p:cNvPr id="118" name="" descr=""/>
          <p:cNvPicPr/>
          <p:nvPr/>
        </p:nvPicPr>
        <p:blipFill>
          <a:blip r:embed="rId3"/>
          <a:stretch/>
        </p:blipFill>
        <p:spPr>
          <a:xfrm>
            <a:off x="456840" y="2251800"/>
            <a:ext cx="4038120" cy="322164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1" name="PlaceHolder 2"/>
          <p:cNvSpPr>
            <a:spLocks noGrp="1"/>
          </p:cNvSpPr>
          <p:nvPr>
            <p:ph type="body"/>
          </p:nvPr>
        </p:nvSpPr>
        <p:spPr>
          <a:xfrm>
            <a:off x="457200" y="1600200"/>
            <a:ext cx="1970280" cy="4525560"/>
          </a:xfrm>
          <a:prstGeom prst="rect">
            <a:avLst/>
          </a:prstGeom>
        </p:spPr>
        <p:txBody>
          <a:bodyPr lIns="0" rIns="0" tIns="0" bIns="0"/>
          <a:p>
            <a:endParaRPr/>
          </a:p>
        </p:txBody>
      </p:sp>
      <p:sp>
        <p:nvSpPr>
          <p:cNvPr id="12" name="PlaceHolder 3"/>
          <p:cNvSpPr>
            <a:spLocks noGrp="1"/>
          </p:cNvSpPr>
          <p:nvPr>
            <p:ph type="body"/>
          </p:nvPr>
        </p:nvSpPr>
        <p:spPr>
          <a:xfrm>
            <a:off x="2526480" y="1600200"/>
            <a:ext cx="1970280" cy="452556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6" name="PlaceHolder 2"/>
          <p:cNvSpPr>
            <a:spLocks noGrp="1"/>
          </p:cNvSpPr>
          <p:nvPr>
            <p:ph type="body"/>
          </p:nvPr>
        </p:nvSpPr>
        <p:spPr>
          <a:xfrm>
            <a:off x="457200" y="1600200"/>
            <a:ext cx="1970280" cy="2158560"/>
          </a:xfrm>
          <a:prstGeom prst="rect">
            <a:avLst/>
          </a:prstGeom>
        </p:spPr>
        <p:txBody>
          <a:bodyPr lIns="0" rIns="0" tIns="0" bIns="0"/>
          <a:p>
            <a:endParaRPr/>
          </a:p>
        </p:txBody>
      </p:sp>
      <p:sp>
        <p:nvSpPr>
          <p:cNvPr id="17" name="PlaceHolder 3"/>
          <p:cNvSpPr>
            <a:spLocks noGrp="1"/>
          </p:cNvSpPr>
          <p:nvPr>
            <p:ph type="body"/>
          </p:nvPr>
        </p:nvSpPr>
        <p:spPr>
          <a:xfrm>
            <a:off x="457200" y="3964320"/>
            <a:ext cx="1970280" cy="2158560"/>
          </a:xfrm>
          <a:prstGeom prst="rect">
            <a:avLst/>
          </a:prstGeom>
        </p:spPr>
        <p:txBody>
          <a:bodyPr lIns="0" rIns="0" tIns="0" bIns="0"/>
          <a:p>
            <a:endParaRPr/>
          </a:p>
        </p:txBody>
      </p:sp>
      <p:sp>
        <p:nvSpPr>
          <p:cNvPr id="18" name="PlaceHolder 4"/>
          <p:cNvSpPr>
            <a:spLocks noGrp="1"/>
          </p:cNvSpPr>
          <p:nvPr>
            <p:ph type="body"/>
          </p:nvPr>
        </p:nvSpPr>
        <p:spPr>
          <a:xfrm>
            <a:off x="2526480" y="1600200"/>
            <a:ext cx="1970280" cy="452556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0" name="PlaceHolder 2"/>
          <p:cNvSpPr>
            <a:spLocks noGrp="1"/>
          </p:cNvSpPr>
          <p:nvPr>
            <p:ph type="body"/>
          </p:nvPr>
        </p:nvSpPr>
        <p:spPr>
          <a:xfrm>
            <a:off x="457200" y="1600200"/>
            <a:ext cx="1970280" cy="4525560"/>
          </a:xfrm>
          <a:prstGeom prst="rect">
            <a:avLst/>
          </a:prstGeom>
        </p:spPr>
        <p:txBody>
          <a:bodyPr lIns="0" rIns="0" tIns="0" bIns="0"/>
          <a:p>
            <a:endParaRPr/>
          </a:p>
        </p:txBody>
      </p:sp>
      <p:sp>
        <p:nvSpPr>
          <p:cNvPr id="21" name="PlaceHolder 3"/>
          <p:cNvSpPr>
            <a:spLocks noGrp="1"/>
          </p:cNvSpPr>
          <p:nvPr>
            <p:ph type="body"/>
          </p:nvPr>
        </p:nvSpPr>
        <p:spPr>
          <a:xfrm>
            <a:off x="2526480" y="1600200"/>
            <a:ext cx="1970280" cy="2158560"/>
          </a:xfrm>
          <a:prstGeom prst="rect">
            <a:avLst/>
          </a:prstGeom>
        </p:spPr>
        <p:txBody>
          <a:bodyPr lIns="0" rIns="0" tIns="0" bIns="0"/>
          <a:p>
            <a:endParaRPr/>
          </a:p>
        </p:txBody>
      </p:sp>
      <p:sp>
        <p:nvSpPr>
          <p:cNvPr id="22" name="PlaceHolder 4"/>
          <p:cNvSpPr>
            <a:spLocks noGrp="1"/>
          </p:cNvSpPr>
          <p:nvPr>
            <p:ph type="body"/>
          </p:nvPr>
        </p:nvSpPr>
        <p:spPr>
          <a:xfrm>
            <a:off x="2526480" y="3964320"/>
            <a:ext cx="1970280" cy="2158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4" name="PlaceHolder 2"/>
          <p:cNvSpPr>
            <a:spLocks noGrp="1"/>
          </p:cNvSpPr>
          <p:nvPr>
            <p:ph type="body"/>
          </p:nvPr>
        </p:nvSpPr>
        <p:spPr>
          <a:xfrm>
            <a:off x="457200" y="1600200"/>
            <a:ext cx="1970280" cy="2158560"/>
          </a:xfrm>
          <a:prstGeom prst="rect">
            <a:avLst/>
          </a:prstGeom>
        </p:spPr>
        <p:txBody>
          <a:bodyPr lIns="0" rIns="0" tIns="0" bIns="0"/>
          <a:p>
            <a:endParaRPr/>
          </a:p>
        </p:txBody>
      </p:sp>
      <p:sp>
        <p:nvSpPr>
          <p:cNvPr id="25" name="PlaceHolder 3"/>
          <p:cNvSpPr>
            <a:spLocks noGrp="1"/>
          </p:cNvSpPr>
          <p:nvPr>
            <p:ph type="body"/>
          </p:nvPr>
        </p:nvSpPr>
        <p:spPr>
          <a:xfrm>
            <a:off x="2526480" y="1600200"/>
            <a:ext cx="1970280" cy="2158560"/>
          </a:xfrm>
          <a:prstGeom prst="rect">
            <a:avLst/>
          </a:prstGeom>
        </p:spPr>
        <p:txBody>
          <a:bodyPr lIns="0" rIns="0" tIns="0" bIns="0"/>
          <a:p>
            <a:endParaRPr/>
          </a:p>
        </p:txBody>
      </p:sp>
      <p:sp>
        <p:nvSpPr>
          <p:cNvPr id="26" name="PlaceHolder 4"/>
          <p:cNvSpPr>
            <a:spLocks noGrp="1"/>
          </p:cNvSpPr>
          <p:nvPr>
            <p:ph type="body"/>
          </p:nvPr>
        </p:nvSpPr>
        <p:spPr>
          <a:xfrm>
            <a:off x="457200" y="3964320"/>
            <a:ext cx="4038120" cy="2158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sk-SK" sz="4400" strike="noStrike">
                <a:solidFill>
                  <a:srgbClr val="000000"/>
                </a:solidFill>
                <a:latin typeface="Calibri"/>
              </a:rPr>
              <a:t>Kliknite sem a upravte štýl predlohy nadpisov.</a:t>
            </a:r>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sk-SK" sz="3200" strike="noStrike">
                <a:solidFill>
                  <a:srgbClr val="8b8b8b"/>
                </a:solidFill>
                <a:latin typeface="Calibri"/>
              </a:rPr>
              <a:t>Kliknite sem a upravte štýl predlohy podnadpisov.</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sk-SK" sz="1200" strike="noStrike">
                <a:solidFill>
                  <a:srgbClr val="8b8b8b"/>
                </a:solidFill>
                <a:latin typeface="Calibri"/>
              </a:rPr>
              <a:t>26. 3. 2020</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D4354F2E-7FA2-40C7-AD3A-439BF61C3D31}" type="slidenum">
              <a:rPr lang="sk-SK" sz="1200" strike="noStrike">
                <a:solidFill>
                  <a:srgbClr val="8b8b8b"/>
                </a:solidFill>
                <a:latin typeface="Calibri"/>
              </a:rPr>
              <a:t>&lt;číslo&gt;</a:t>
            </a:fld>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sk-SK" sz="3200">
                <a:latin typeface="Calibri"/>
              </a:rPr>
              <a:t>Kliknúť na úpravu formátu textu osnovy</a:t>
            </a:r>
            <a:endParaRPr/>
          </a:p>
          <a:p>
            <a:pPr lvl="1">
              <a:buSzPct val="75000"/>
              <a:buFont typeface="StarSymbol"/>
              <a:buChar char=""/>
            </a:pPr>
            <a:r>
              <a:rPr lang="sk-SK" sz="2400">
                <a:latin typeface="Calibri"/>
              </a:rPr>
              <a:t>Druhá úroveň</a:t>
            </a:r>
            <a:endParaRPr/>
          </a:p>
          <a:p>
            <a:pPr lvl="2">
              <a:buSzPct val="45000"/>
              <a:buFont typeface="StarSymbol"/>
              <a:buChar char=""/>
            </a:pPr>
            <a:r>
              <a:rPr lang="sk-SK" sz="2000">
                <a:latin typeface="Calibri"/>
              </a:rPr>
              <a:t>Tretia úroveň</a:t>
            </a:r>
            <a:endParaRPr/>
          </a:p>
          <a:p>
            <a:pPr lvl="3">
              <a:buSzPct val="75000"/>
              <a:buFont typeface="StarSymbol"/>
              <a:buChar char=""/>
            </a:pPr>
            <a:r>
              <a:rPr lang="sk-SK" sz="2000">
                <a:latin typeface="Calibri"/>
              </a:rPr>
              <a:t>Štvrtá úroveň osnovy</a:t>
            </a:r>
            <a:endParaRPr/>
          </a:p>
          <a:p>
            <a:pPr lvl="4">
              <a:buSzPct val="45000"/>
              <a:buFont typeface="StarSymbol"/>
              <a:buChar char=""/>
            </a:pPr>
            <a:r>
              <a:rPr lang="sk-SK" sz="2000">
                <a:latin typeface="Calibri"/>
              </a:rPr>
              <a:t>Piata úroveň osnovy</a:t>
            </a:r>
            <a:endParaRPr/>
          </a:p>
          <a:p>
            <a:pPr lvl="5">
              <a:buSzPct val="45000"/>
              <a:buFont typeface="StarSymbol"/>
              <a:buChar char=""/>
            </a:pPr>
            <a:r>
              <a:rPr lang="sk-SK" sz="2000">
                <a:latin typeface="Calibri"/>
              </a:rPr>
              <a:t>Šiesta úroveň</a:t>
            </a:r>
            <a:endParaRPr/>
          </a:p>
          <a:p>
            <a:pPr lvl="6">
              <a:buSzPct val="45000"/>
              <a:buFont typeface="StarSymbol"/>
              <a:buChar char=""/>
            </a:pPr>
            <a:r>
              <a:rPr lang="sk-SK" sz="2000">
                <a:latin typeface="Calibri"/>
              </a:rPr>
              <a:t>Siedma úroveň</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sk-SK" sz="4400" strike="noStrike">
                <a:solidFill>
                  <a:srgbClr val="000000"/>
                </a:solidFill>
                <a:latin typeface="Calibri"/>
              </a:rPr>
              <a:t>Kliknite sem a upravte štýl predlohy nadpisov.</a:t>
            </a:r>
            <a:endParaRPr/>
          </a:p>
        </p:txBody>
      </p:sp>
      <p:sp>
        <p:nvSpPr>
          <p:cNvPr id="41" name="PlaceHolder 2"/>
          <p:cNvSpPr>
            <a:spLocks noGrp="1"/>
          </p:cNvSpPr>
          <p:nvPr>
            <p:ph type="body"/>
          </p:nvPr>
        </p:nvSpPr>
        <p:spPr>
          <a:xfrm>
            <a:off x="457200" y="1600200"/>
            <a:ext cx="8229240" cy="4525560"/>
          </a:xfrm>
          <a:prstGeom prst="rect">
            <a:avLst/>
          </a:prstGeom>
        </p:spPr>
        <p:txBody>
          <a:bodyPr/>
          <a:p>
            <a:pPr>
              <a:buSzPct val="45000"/>
              <a:buFont typeface="StarSymbol"/>
              <a:buChar char=""/>
            </a:pPr>
            <a:r>
              <a:rPr lang="sk-SK" sz="3200" strike="noStrike">
                <a:solidFill>
                  <a:srgbClr val="000000"/>
                </a:solidFill>
                <a:latin typeface="Calibri"/>
              </a:rPr>
              <a:t>Kliknúť na úpravu formátu textu osnovy</a:t>
            </a:r>
            <a:endParaRPr/>
          </a:p>
          <a:p>
            <a:pPr lvl="1">
              <a:buSzPct val="75000"/>
              <a:buFont typeface="StarSymbol"/>
              <a:buChar char=""/>
            </a:pPr>
            <a:r>
              <a:rPr lang="sk-SK" sz="3200" strike="noStrike">
                <a:solidFill>
                  <a:srgbClr val="000000"/>
                </a:solidFill>
                <a:latin typeface="Calibri"/>
              </a:rPr>
              <a:t>Druhá úroveň</a:t>
            </a:r>
            <a:endParaRPr/>
          </a:p>
          <a:p>
            <a:pPr lvl="2">
              <a:buSzPct val="45000"/>
              <a:buFont typeface="StarSymbol"/>
              <a:buChar char=""/>
            </a:pPr>
            <a:r>
              <a:rPr lang="sk-SK" sz="3200" strike="noStrike">
                <a:solidFill>
                  <a:srgbClr val="000000"/>
                </a:solidFill>
                <a:latin typeface="Calibri"/>
              </a:rPr>
              <a:t>Tretia úroveň</a:t>
            </a:r>
            <a:endParaRPr/>
          </a:p>
          <a:p>
            <a:pPr lvl="3">
              <a:buSzPct val="75000"/>
              <a:buFont typeface="StarSymbol"/>
              <a:buChar char=""/>
            </a:pPr>
            <a:r>
              <a:rPr lang="sk-SK" sz="3200" strike="noStrike">
                <a:solidFill>
                  <a:srgbClr val="000000"/>
                </a:solidFill>
                <a:latin typeface="Calibri"/>
              </a:rPr>
              <a:t>Štvrtá úroveň osnovy</a:t>
            </a:r>
            <a:endParaRPr/>
          </a:p>
          <a:p>
            <a:pPr lvl="4">
              <a:buSzPct val="45000"/>
              <a:buFont typeface="StarSymbol"/>
              <a:buChar char=""/>
            </a:pPr>
            <a:r>
              <a:rPr lang="sk-SK" sz="3200" strike="noStrike">
                <a:solidFill>
                  <a:srgbClr val="000000"/>
                </a:solidFill>
                <a:latin typeface="Calibri"/>
              </a:rPr>
              <a:t>Piata úroveň osnovy</a:t>
            </a:r>
            <a:endParaRPr/>
          </a:p>
          <a:p>
            <a:pPr lvl="5">
              <a:buSzPct val="45000"/>
              <a:buFont typeface="StarSymbol"/>
              <a:buChar char=""/>
            </a:pPr>
            <a:r>
              <a:rPr lang="sk-SK" sz="3200" strike="noStrike">
                <a:solidFill>
                  <a:srgbClr val="000000"/>
                </a:solidFill>
                <a:latin typeface="Calibri"/>
              </a:rPr>
              <a:t>Šiesta úroveň</a:t>
            </a:r>
            <a:endParaRPr/>
          </a:p>
          <a:p>
            <a:pPr>
              <a:lnSpc>
                <a:spcPct val="100000"/>
              </a:lnSpc>
              <a:buFont typeface="Arial"/>
              <a:buChar char="•"/>
            </a:pPr>
            <a:r>
              <a:rPr lang="sk-SK" sz="3200" strike="noStrike">
                <a:solidFill>
                  <a:srgbClr val="000000"/>
                </a:solidFill>
                <a:latin typeface="Calibri"/>
              </a:rPr>
              <a:t>Siedma úroveňKliknite sem a upravte štýly predlohy textu.</a:t>
            </a:r>
            <a:endParaRPr/>
          </a:p>
          <a:p>
            <a:pPr lvl="1">
              <a:lnSpc>
                <a:spcPct val="100000"/>
              </a:lnSpc>
              <a:buFont typeface="Arial"/>
              <a:buChar char="–"/>
            </a:pPr>
            <a:r>
              <a:rPr lang="sk-SK" sz="2800" strike="noStrike">
                <a:solidFill>
                  <a:srgbClr val="000000"/>
                </a:solidFill>
                <a:latin typeface="Calibri"/>
              </a:rPr>
              <a:t>Druhá úroveň</a:t>
            </a:r>
            <a:endParaRPr/>
          </a:p>
          <a:p>
            <a:pPr lvl="2">
              <a:lnSpc>
                <a:spcPct val="100000"/>
              </a:lnSpc>
              <a:buFont typeface="Arial"/>
              <a:buChar char="•"/>
            </a:pPr>
            <a:r>
              <a:rPr lang="sk-SK" sz="2400" strike="noStrike">
                <a:solidFill>
                  <a:srgbClr val="000000"/>
                </a:solidFill>
                <a:latin typeface="Calibri"/>
              </a:rPr>
              <a:t>Tretia úroveň</a:t>
            </a:r>
            <a:endParaRPr/>
          </a:p>
          <a:p>
            <a:pPr lvl="3">
              <a:lnSpc>
                <a:spcPct val="100000"/>
              </a:lnSpc>
              <a:buFont typeface="Arial"/>
              <a:buChar char="–"/>
            </a:pPr>
            <a:r>
              <a:rPr lang="sk-SK" sz="2000" strike="noStrike">
                <a:solidFill>
                  <a:srgbClr val="000000"/>
                </a:solidFill>
                <a:latin typeface="Calibri"/>
              </a:rPr>
              <a:t>Štvrtá úroveň</a:t>
            </a:r>
            <a:endParaRPr/>
          </a:p>
          <a:p>
            <a:pPr lvl="4">
              <a:lnSpc>
                <a:spcPct val="100000"/>
              </a:lnSpc>
              <a:buFont typeface="Arial"/>
              <a:buChar char="»"/>
            </a:pPr>
            <a:r>
              <a:rPr lang="sk-SK" sz="2000" strike="noStrike">
                <a:solidFill>
                  <a:srgbClr val="000000"/>
                </a:solidFill>
                <a:latin typeface="Calibri"/>
              </a:rPr>
              <a:t>Piata úroveň</a:t>
            </a:r>
            <a:endParaRPr/>
          </a:p>
        </p:txBody>
      </p:sp>
      <p:sp>
        <p:nvSpPr>
          <p:cNvPr id="42" name="PlaceHolder 3"/>
          <p:cNvSpPr>
            <a:spLocks noGrp="1"/>
          </p:cNvSpPr>
          <p:nvPr>
            <p:ph type="dt"/>
          </p:nvPr>
        </p:nvSpPr>
        <p:spPr>
          <a:xfrm>
            <a:off x="457200" y="6356520"/>
            <a:ext cx="2133360" cy="364680"/>
          </a:xfrm>
          <a:prstGeom prst="rect">
            <a:avLst/>
          </a:prstGeom>
        </p:spPr>
        <p:txBody>
          <a:bodyPr anchor="ctr"/>
          <a:p>
            <a:pPr>
              <a:lnSpc>
                <a:spcPct val="100000"/>
              </a:lnSpc>
            </a:pPr>
            <a:r>
              <a:rPr lang="sk-SK" sz="1200" strike="noStrike">
                <a:solidFill>
                  <a:srgbClr val="8b8b8b"/>
                </a:solidFill>
                <a:latin typeface="Calibri"/>
              </a:rPr>
              <a:t>26. 3. 2020</a:t>
            </a:r>
            <a:endParaRPr/>
          </a:p>
        </p:txBody>
      </p:sp>
      <p:sp>
        <p:nvSpPr>
          <p:cNvPr id="43" name="PlaceHolder 4"/>
          <p:cNvSpPr>
            <a:spLocks noGrp="1"/>
          </p:cNvSpPr>
          <p:nvPr>
            <p:ph type="ftr"/>
          </p:nvPr>
        </p:nvSpPr>
        <p:spPr>
          <a:xfrm>
            <a:off x="3124080" y="6356520"/>
            <a:ext cx="2895120" cy="364680"/>
          </a:xfrm>
          <a:prstGeom prst="rect">
            <a:avLst/>
          </a:prstGeom>
        </p:spPr>
        <p:txBody>
          <a:bodyPr anchor="ctr"/>
          <a:p>
            <a:endParaRPr/>
          </a:p>
        </p:txBody>
      </p:sp>
      <p:sp>
        <p:nvSpPr>
          <p:cNvPr id="4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5899FF23-F9CC-4F29-8E34-A6FF037F8672}" type="slidenum">
              <a:rPr lang="sk-SK" sz="1200" strike="noStrike">
                <a:solidFill>
                  <a:srgbClr val="8b8b8b"/>
                </a:solidFill>
                <a:latin typeface="Calibri"/>
              </a:rPr>
              <a:t>&lt;číslo&gt;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sk-SK" sz="4400" strike="noStrike">
                <a:solidFill>
                  <a:srgbClr val="000000"/>
                </a:solidFill>
                <a:latin typeface="Calibri"/>
              </a:rPr>
              <a:t>Kliknite sem a upravte štýl predlohy nadpisov.</a:t>
            </a:r>
            <a:endParaRPr/>
          </a:p>
        </p:txBody>
      </p:sp>
      <p:sp>
        <p:nvSpPr>
          <p:cNvPr id="80" name="PlaceHolder 2"/>
          <p:cNvSpPr>
            <a:spLocks noGrp="1"/>
          </p:cNvSpPr>
          <p:nvPr>
            <p:ph type="body"/>
          </p:nvPr>
        </p:nvSpPr>
        <p:spPr>
          <a:xfrm>
            <a:off x="457200" y="1600200"/>
            <a:ext cx="4038120" cy="4525560"/>
          </a:xfrm>
          <a:prstGeom prst="rect">
            <a:avLst/>
          </a:prstGeom>
        </p:spPr>
        <p:txBody>
          <a:bodyPr/>
          <a:p>
            <a:pPr>
              <a:buSzPct val="45000"/>
              <a:buFont typeface="StarSymbol"/>
              <a:buChar char=""/>
            </a:pPr>
            <a:r>
              <a:rPr lang="sk-SK" sz="2800" strike="noStrike">
                <a:solidFill>
                  <a:srgbClr val="000000"/>
                </a:solidFill>
                <a:latin typeface="Calibri"/>
              </a:rPr>
              <a:t>Kliknúť na úpravu formátu textu osnovy</a:t>
            </a:r>
            <a:endParaRPr/>
          </a:p>
          <a:p>
            <a:pPr lvl="1">
              <a:buSzPct val="75000"/>
              <a:buFont typeface="StarSymbol"/>
              <a:buChar char=""/>
            </a:pPr>
            <a:r>
              <a:rPr lang="sk-SK" sz="2800" strike="noStrike">
                <a:solidFill>
                  <a:srgbClr val="000000"/>
                </a:solidFill>
                <a:latin typeface="Calibri"/>
              </a:rPr>
              <a:t>Druhá úroveň</a:t>
            </a:r>
            <a:endParaRPr/>
          </a:p>
          <a:p>
            <a:pPr lvl="2">
              <a:buSzPct val="45000"/>
              <a:buFont typeface="StarSymbol"/>
              <a:buChar char=""/>
            </a:pPr>
            <a:r>
              <a:rPr lang="sk-SK" sz="2800" strike="noStrike">
                <a:solidFill>
                  <a:srgbClr val="000000"/>
                </a:solidFill>
                <a:latin typeface="Calibri"/>
              </a:rPr>
              <a:t>Tretia úroveň</a:t>
            </a:r>
            <a:endParaRPr/>
          </a:p>
          <a:p>
            <a:pPr lvl="3">
              <a:buSzPct val="75000"/>
              <a:buFont typeface="StarSymbol"/>
              <a:buChar char=""/>
            </a:pPr>
            <a:r>
              <a:rPr lang="sk-SK" sz="2800" strike="noStrike">
                <a:solidFill>
                  <a:srgbClr val="000000"/>
                </a:solidFill>
                <a:latin typeface="Calibri"/>
              </a:rPr>
              <a:t>Štvrtá úroveň osnovy</a:t>
            </a:r>
            <a:endParaRPr/>
          </a:p>
          <a:p>
            <a:pPr lvl="4">
              <a:buSzPct val="45000"/>
              <a:buFont typeface="StarSymbol"/>
              <a:buChar char=""/>
            </a:pPr>
            <a:r>
              <a:rPr lang="sk-SK" sz="2800" strike="noStrike">
                <a:solidFill>
                  <a:srgbClr val="000000"/>
                </a:solidFill>
                <a:latin typeface="Calibri"/>
              </a:rPr>
              <a:t>Piata úroveň osnovy</a:t>
            </a:r>
            <a:endParaRPr/>
          </a:p>
          <a:p>
            <a:pPr lvl="5">
              <a:buSzPct val="45000"/>
              <a:buFont typeface="StarSymbol"/>
              <a:buChar char=""/>
            </a:pPr>
            <a:r>
              <a:rPr lang="sk-SK" sz="2800" strike="noStrike">
                <a:solidFill>
                  <a:srgbClr val="000000"/>
                </a:solidFill>
                <a:latin typeface="Calibri"/>
              </a:rPr>
              <a:t>Šiesta úroveň</a:t>
            </a:r>
            <a:endParaRPr/>
          </a:p>
          <a:p>
            <a:pPr>
              <a:lnSpc>
                <a:spcPct val="100000"/>
              </a:lnSpc>
              <a:buFont typeface="Arial"/>
              <a:buChar char="•"/>
            </a:pPr>
            <a:r>
              <a:rPr lang="sk-SK" sz="2800" strike="noStrike">
                <a:solidFill>
                  <a:srgbClr val="000000"/>
                </a:solidFill>
                <a:latin typeface="Calibri"/>
              </a:rPr>
              <a:t>Siedma úroveňKliknite sem a upravte štýly predlohy textu.</a:t>
            </a:r>
            <a:endParaRPr/>
          </a:p>
          <a:p>
            <a:pPr lvl="1">
              <a:lnSpc>
                <a:spcPct val="100000"/>
              </a:lnSpc>
              <a:buFont typeface="Arial"/>
              <a:buChar char="–"/>
            </a:pPr>
            <a:r>
              <a:rPr lang="sk-SK" sz="2400" strike="noStrike">
                <a:solidFill>
                  <a:srgbClr val="000000"/>
                </a:solidFill>
                <a:latin typeface="Calibri"/>
              </a:rPr>
              <a:t>Druhá úroveň</a:t>
            </a:r>
            <a:endParaRPr/>
          </a:p>
          <a:p>
            <a:pPr lvl="2">
              <a:lnSpc>
                <a:spcPct val="100000"/>
              </a:lnSpc>
              <a:buFont typeface="Arial"/>
              <a:buChar char="•"/>
            </a:pPr>
            <a:r>
              <a:rPr lang="sk-SK" sz="2000" strike="noStrike">
                <a:solidFill>
                  <a:srgbClr val="000000"/>
                </a:solidFill>
                <a:latin typeface="Calibri"/>
              </a:rPr>
              <a:t>Tretia úroveň</a:t>
            </a:r>
            <a:endParaRPr/>
          </a:p>
          <a:p>
            <a:pPr lvl="3">
              <a:lnSpc>
                <a:spcPct val="100000"/>
              </a:lnSpc>
              <a:buFont typeface="Arial"/>
              <a:buChar char="–"/>
            </a:pPr>
            <a:r>
              <a:rPr lang="sk-SK" strike="noStrike">
                <a:solidFill>
                  <a:srgbClr val="000000"/>
                </a:solidFill>
                <a:latin typeface="Calibri"/>
              </a:rPr>
              <a:t>Štvrtá úroveň</a:t>
            </a:r>
            <a:endParaRPr/>
          </a:p>
          <a:p>
            <a:pPr lvl="4">
              <a:lnSpc>
                <a:spcPct val="100000"/>
              </a:lnSpc>
              <a:buFont typeface="Arial"/>
              <a:buChar char="»"/>
            </a:pPr>
            <a:r>
              <a:rPr lang="sk-SK" strike="noStrike">
                <a:solidFill>
                  <a:srgbClr val="000000"/>
                </a:solidFill>
                <a:latin typeface="Calibri"/>
              </a:rPr>
              <a:t>Piata úroveň</a:t>
            </a:r>
            <a:endParaRPr/>
          </a:p>
        </p:txBody>
      </p:sp>
      <p:sp>
        <p:nvSpPr>
          <p:cNvPr id="81" name="PlaceHolder 3"/>
          <p:cNvSpPr>
            <a:spLocks noGrp="1"/>
          </p:cNvSpPr>
          <p:nvPr>
            <p:ph type="body"/>
          </p:nvPr>
        </p:nvSpPr>
        <p:spPr>
          <a:xfrm>
            <a:off x="4648320" y="1600200"/>
            <a:ext cx="4038120" cy="4525560"/>
          </a:xfrm>
          <a:prstGeom prst="rect">
            <a:avLst/>
          </a:prstGeom>
        </p:spPr>
        <p:txBody>
          <a:bodyPr/>
          <a:p>
            <a:pPr>
              <a:buSzPct val="45000"/>
              <a:buFont typeface="StarSymbol"/>
              <a:buChar char=""/>
            </a:pPr>
            <a:r>
              <a:rPr lang="sk-SK" sz="2800" strike="noStrike">
                <a:solidFill>
                  <a:srgbClr val="000000"/>
                </a:solidFill>
                <a:latin typeface="Calibri"/>
              </a:rPr>
              <a:t>Kliknúť na úpravu formátu textu osnovy</a:t>
            </a:r>
            <a:endParaRPr/>
          </a:p>
          <a:p>
            <a:pPr lvl="1">
              <a:buSzPct val="75000"/>
              <a:buFont typeface="StarSymbol"/>
              <a:buChar char=""/>
            </a:pPr>
            <a:r>
              <a:rPr lang="sk-SK" sz="2800" strike="noStrike">
                <a:solidFill>
                  <a:srgbClr val="000000"/>
                </a:solidFill>
                <a:latin typeface="Calibri"/>
              </a:rPr>
              <a:t>Druhá úroveň</a:t>
            </a:r>
            <a:endParaRPr/>
          </a:p>
          <a:p>
            <a:pPr lvl="2">
              <a:buSzPct val="45000"/>
              <a:buFont typeface="StarSymbol"/>
              <a:buChar char=""/>
            </a:pPr>
            <a:r>
              <a:rPr lang="sk-SK" sz="2800" strike="noStrike">
                <a:solidFill>
                  <a:srgbClr val="000000"/>
                </a:solidFill>
                <a:latin typeface="Calibri"/>
              </a:rPr>
              <a:t>Tretia úroveň</a:t>
            </a:r>
            <a:endParaRPr/>
          </a:p>
          <a:p>
            <a:pPr lvl="3">
              <a:buSzPct val="75000"/>
              <a:buFont typeface="StarSymbol"/>
              <a:buChar char=""/>
            </a:pPr>
            <a:r>
              <a:rPr lang="sk-SK" sz="2800" strike="noStrike">
                <a:solidFill>
                  <a:srgbClr val="000000"/>
                </a:solidFill>
                <a:latin typeface="Calibri"/>
              </a:rPr>
              <a:t>Štvrtá úroveň osnovy</a:t>
            </a:r>
            <a:endParaRPr/>
          </a:p>
          <a:p>
            <a:pPr lvl="4">
              <a:buSzPct val="45000"/>
              <a:buFont typeface="StarSymbol"/>
              <a:buChar char=""/>
            </a:pPr>
            <a:r>
              <a:rPr lang="sk-SK" sz="2800" strike="noStrike">
                <a:solidFill>
                  <a:srgbClr val="000000"/>
                </a:solidFill>
                <a:latin typeface="Calibri"/>
              </a:rPr>
              <a:t>Piata úroveň osnovy</a:t>
            </a:r>
            <a:endParaRPr/>
          </a:p>
          <a:p>
            <a:pPr lvl="5">
              <a:buSzPct val="45000"/>
              <a:buFont typeface="StarSymbol"/>
              <a:buChar char=""/>
            </a:pPr>
            <a:r>
              <a:rPr lang="sk-SK" sz="2800" strike="noStrike">
                <a:solidFill>
                  <a:srgbClr val="000000"/>
                </a:solidFill>
                <a:latin typeface="Calibri"/>
              </a:rPr>
              <a:t>Šiesta úroveň</a:t>
            </a:r>
            <a:endParaRPr/>
          </a:p>
          <a:p>
            <a:pPr>
              <a:lnSpc>
                <a:spcPct val="100000"/>
              </a:lnSpc>
              <a:buFont typeface="Arial"/>
              <a:buChar char="•"/>
            </a:pPr>
            <a:r>
              <a:rPr lang="sk-SK" sz="2800" strike="noStrike">
                <a:solidFill>
                  <a:srgbClr val="000000"/>
                </a:solidFill>
                <a:latin typeface="Calibri"/>
              </a:rPr>
              <a:t>Siedma úroveňKliknite sem a upravte štýly predlohy textu.</a:t>
            </a:r>
            <a:endParaRPr/>
          </a:p>
          <a:p>
            <a:pPr lvl="1">
              <a:lnSpc>
                <a:spcPct val="100000"/>
              </a:lnSpc>
              <a:buFont typeface="Arial"/>
              <a:buChar char="–"/>
            </a:pPr>
            <a:r>
              <a:rPr lang="sk-SK" sz="2400" strike="noStrike">
                <a:solidFill>
                  <a:srgbClr val="000000"/>
                </a:solidFill>
                <a:latin typeface="Calibri"/>
              </a:rPr>
              <a:t>Druhá úroveň</a:t>
            </a:r>
            <a:endParaRPr/>
          </a:p>
          <a:p>
            <a:pPr lvl="2">
              <a:lnSpc>
                <a:spcPct val="100000"/>
              </a:lnSpc>
              <a:buFont typeface="Arial"/>
              <a:buChar char="•"/>
            </a:pPr>
            <a:r>
              <a:rPr lang="sk-SK" sz="2000" strike="noStrike">
                <a:solidFill>
                  <a:srgbClr val="000000"/>
                </a:solidFill>
                <a:latin typeface="Calibri"/>
              </a:rPr>
              <a:t>Tretia úroveň</a:t>
            </a:r>
            <a:endParaRPr/>
          </a:p>
          <a:p>
            <a:pPr lvl="3">
              <a:lnSpc>
                <a:spcPct val="100000"/>
              </a:lnSpc>
              <a:buFont typeface="Arial"/>
              <a:buChar char="–"/>
            </a:pPr>
            <a:r>
              <a:rPr lang="sk-SK" strike="noStrike">
                <a:solidFill>
                  <a:srgbClr val="000000"/>
                </a:solidFill>
                <a:latin typeface="Calibri"/>
              </a:rPr>
              <a:t>Štvrtá úroveň</a:t>
            </a:r>
            <a:endParaRPr/>
          </a:p>
          <a:p>
            <a:pPr lvl="4">
              <a:lnSpc>
                <a:spcPct val="100000"/>
              </a:lnSpc>
              <a:buFont typeface="Arial"/>
              <a:buChar char="»"/>
            </a:pPr>
            <a:r>
              <a:rPr lang="sk-SK" strike="noStrike">
                <a:solidFill>
                  <a:srgbClr val="000000"/>
                </a:solidFill>
                <a:latin typeface="Calibri"/>
              </a:rPr>
              <a:t>Piata úroveň</a:t>
            </a:r>
            <a:endParaRPr/>
          </a:p>
        </p:txBody>
      </p:sp>
      <p:sp>
        <p:nvSpPr>
          <p:cNvPr id="82" name="PlaceHolder 4"/>
          <p:cNvSpPr>
            <a:spLocks noGrp="1"/>
          </p:cNvSpPr>
          <p:nvPr>
            <p:ph type="dt"/>
          </p:nvPr>
        </p:nvSpPr>
        <p:spPr>
          <a:xfrm>
            <a:off x="457200" y="6356520"/>
            <a:ext cx="2133360" cy="364680"/>
          </a:xfrm>
          <a:prstGeom prst="rect">
            <a:avLst/>
          </a:prstGeom>
        </p:spPr>
        <p:txBody>
          <a:bodyPr anchor="ctr"/>
          <a:p>
            <a:pPr>
              <a:lnSpc>
                <a:spcPct val="100000"/>
              </a:lnSpc>
            </a:pPr>
            <a:r>
              <a:rPr lang="sk-SK" sz="1200" strike="noStrike">
                <a:solidFill>
                  <a:srgbClr val="8b8b8b"/>
                </a:solidFill>
                <a:latin typeface="Calibri"/>
              </a:rPr>
              <a:t>26. 3. 2020</a:t>
            </a:r>
            <a:endParaRPr/>
          </a:p>
        </p:txBody>
      </p:sp>
      <p:sp>
        <p:nvSpPr>
          <p:cNvPr id="83" name="PlaceHolder 5"/>
          <p:cNvSpPr>
            <a:spLocks noGrp="1"/>
          </p:cNvSpPr>
          <p:nvPr>
            <p:ph type="ftr"/>
          </p:nvPr>
        </p:nvSpPr>
        <p:spPr>
          <a:xfrm>
            <a:off x="3124080" y="6356520"/>
            <a:ext cx="2895120" cy="364680"/>
          </a:xfrm>
          <a:prstGeom prst="rect">
            <a:avLst/>
          </a:prstGeom>
        </p:spPr>
        <p:txBody>
          <a:bodyPr anchor="ctr"/>
          <a:p>
            <a:endParaRPr/>
          </a:p>
        </p:txBody>
      </p:sp>
      <p:sp>
        <p:nvSpPr>
          <p:cNvPr id="84" name="PlaceHolder 6"/>
          <p:cNvSpPr>
            <a:spLocks noGrp="1"/>
          </p:cNvSpPr>
          <p:nvPr>
            <p:ph type="sldNum"/>
          </p:nvPr>
        </p:nvSpPr>
        <p:spPr>
          <a:xfrm>
            <a:off x="6553080" y="6356520"/>
            <a:ext cx="2133360" cy="364680"/>
          </a:xfrm>
          <a:prstGeom prst="rect">
            <a:avLst/>
          </a:prstGeom>
        </p:spPr>
        <p:txBody>
          <a:bodyPr anchor="ctr"/>
          <a:p>
            <a:pPr algn="r">
              <a:lnSpc>
                <a:spcPct val="100000"/>
              </a:lnSpc>
            </a:pPr>
            <a:fld id="{E7CD23F6-B4C0-4DD5-A2D3-FB5392FEB2CF}" type="slidenum">
              <a:rPr lang="sk-SK" sz="1200" strike="noStrike">
                <a:solidFill>
                  <a:srgbClr val="8b8b8b"/>
                </a:solidFill>
                <a:latin typeface="Calibri"/>
              </a:rPr>
              <a:t>&lt;číslo&gt;</a:t>
            </a:fld>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jpeg"/><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jpe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jpeg"/><Relationship Id="rId3" Type="http://schemas.openxmlformats.org/officeDocument/2006/relationships/image" Target="../media/image44.jpeg"/><Relationship Id="rId4"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jpeg"/><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image" Target="../media/image57.jpeg"/><Relationship Id="rId3" Type="http://schemas.openxmlformats.org/officeDocument/2006/relationships/image" Target="../media/image58.jpeg"/><Relationship Id="rId4" Type="http://schemas.openxmlformats.org/officeDocument/2006/relationships/image" Target="../media/image59.jpeg"/><Relationship Id="rId5" Type="http://schemas.openxmlformats.org/officeDocument/2006/relationships/image" Target="../media/image60.jpeg"/><Relationship Id="rId6" Type="http://schemas.openxmlformats.org/officeDocument/2006/relationships/image" Target="../media/image61.jpeg"/><Relationship Id="rId7"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slideLayout" Target="../slideLayouts/slideLayout28.xml"/>
</Relationships>
</file>

<file path=ppt/slides/_rels/slide3.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TextShape 1"/>
          <p:cNvSpPr txBox="1"/>
          <p:nvPr/>
        </p:nvSpPr>
        <p:spPr>
          <a:xfrm>
            <a:off x="0" y="0"/>
            <a:ext cx="9143640" cy="2742840"/>
          </a:xfrm>
          <a:prstGeom prst="rect">
            <a:avLst/>
          </a:prstGeom>
          <a:solidFill>
            <a:srgbClr val="ffc000"/>
          </a:solidFill>
          <a:ln>
            <a:noFill/>
          </a:ln>
        </p:spPr>
        <p:txBody>
          <a:bodyPr anchor="ctr"/>
          <a:p>
            <a:pPr algn="ctr">
              <a:lnSpc>
                <a:spcPct val="100000"/>
              </a:lnSpc>
            </a:pPr>
            <a:r>
              <a:rPr b="1" lang="sk-SK" sz="19900" strike="noStrike">
                <a:solidFill>
                  <a:srgbClr val="215968"/>
                </a:solidFill>
                <a:latin typeface="comic"/>
              </a:rPr>
              <a:t>SYRY</a:t>
            </a:r>
            <a:endParaRPr/>
          </a:p>
        </p:txBody>
      </p:sp>
      <p:sp>
        <p:nvSpPr>
          <p:cNvPr id="120" name="TextShape 2"/>
          <p:cNvSpPr txBox="1"/>
          <p:nvPr/>
        </p:nvSpPr>
        <p:spPr>
          <a:xfrm>
            <a:off x="1371600" y="3200400"/>
            <a:ext cx="6400440" cy="2437920"/>
          </a:xfrm>
          <a:prstGeom prst="rect">
            <a:avLst/>
          </a:prstGeom>
          <a:noFill/>
          <a:ln>
            <a:noFill/>
          </a:ln>
        </p:spPr>
        <p:txBody>
          <a:bodyPr/>
          <a:p>
            <a:pPr algn="ctr"/>
            <a:endParaRPr/>
          </a:p>
        </p:txBody>
      </p:sp>
      <p:pic>
        <p:nvPicPr>
          <p:cNvPr id="121" name="Picture 2" descr=""/>
          <p:cNvPicPr/>
          <p:nvPr/>
        </p:nvPicPr>
        <p:blipFill>
          <a:blip r:embed="rId1"/>
          <a:stretch/>
        </p:blipFill>
        <p:spPr>
          <a:xfrm>
            <a:off x="685800" y="2819520"/>
            <a:ext cx="7772040" cy="3276360"/>
          </a:xfrm>
          <a:prstGeom prst="rect">
            <a:avLst/>
          </a:prstGeom>
          <a:ln>
            <a:noFill/>
          </a:ln>
        </p:spPr>
      </p:pic>
      <p:pic>
        <p:nvPicPr>
          <p:cNvPr id="122" name="Picture 4" descr=""/>
          <p:cNvPicPr/>
          <p:nvPr/>
        </p:nvPicPr>
        <p:blipFill>
          <a:blip r:embed="rId2"/>
          <a:stretch/>
        </p:blipFill>
        <p:spPr>
          <a:xfrm>
            <a:off x="0" y="2666880"/>
            <a:ext cx="9143640" cy="419076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TextShape 1"/>
          <p:cNvSpPr txBox="1"/>
          <p:nvPr/>
        </p:nvSpPr>
        <p:spPr>
          <a:xfrm>
            <a:off x="0" y="0"/>
            <a:ext cx="9143640" cy="1417320"/>
          </a:xfrm>
          <a:prstGeom prst="rect">
            <a:avLst/>
          </a:prstGeom>
          <a:solidFill>
            <a:srgbClr val="558ed5"/>
          </a:solidFill>
          <a:ln>
            <a:noFill/>
          </a:ln>
        </p:spPr>
        <p:txBody>
          <a:bodyPr anchor="ctr"/>
          <a:p>
            <a:pPr algn="ctr">
              <a:lnSpc>
                <a:spcPct val="100000"/>
              </a:lnSpc>
            </a:pPr>
            <a:r>
              <a:rPr b="1" lang="sk-SK" sz="4400" strike="noStrike">
                <a:solidFill>
                  <a:srgbClr val="fbfcff"/>
                </a:solidFill>
                <a:latin typeface="Calibri"/>
              </a:rPr>
              <a:t>b/Plesňové syry</a:t>
            </a:r>
            <a:endParaRPr/>
          </a:p>
        </p:txBody>
      </p:sp>
      <p:sp>
        <p:nvSpPr>
          <p:cNvPr id="162" name="TextShape 2"/>
          <p:cNvSpPr txBox="1"/>
          <p:nvPr/>
        </p:nvSpPr>
        <p:spPr>
          <a:xfrm>
            <a:off x="0" y="1295280"/>
            <a:ext cx="9143640" cy="5562360"/>
          </a:xfrm>
          <a:prstGeom prst="rect">
            <a:avLst/>
          </a:prstGeom>
          <a:gradFill>
            <a:gsLst>
              <a:gs pos="0">
                <a:srgbClr val="bfd4fe"/>
              </a:gs>
              <a:gs pos="100000">
                <a:srgbClr val="e5efff"/>
              </a:gs>
            </a:gsLst>
            <a:lin ang="16200000"/>
          </a:gradFill>
          <a:ln w="9360">
            <a:solidFill>
              <a:srgbClr val="4a7ebb"/>
            </a:solidFill>
            <a:round/>
          </a:ln>
        </p:spPr>
        <p:txBody>
          <a:bodyPr/>
          <a:p>
            <a:pPr>
              <a:lnSpc>
                <a:spcPct val="100000"/>
              </a:lnSpc>
            </a:pPr>
            <a:r>
              <a:rPr lang="sk-SK" sz="2800" strike="noStrike">
                <a:solidFill>
                  <a:srgbClr val="1f497d"/>
                </a:solidFill>
                <a:latin typeface="Calibri"/>
              </a:rPr>
              <a:t>A/ </a:t>
            </a:r>
            <a:r>
              <a:rPr b="1" lang="sk-SK" sz="2800" strike="noStrike">
                <a:solidFill>
                  <a:srgbClr val="1f497d"/>
                </a:solidFill>
                <a:latin typeface="Calibri"/>
              </a:rPr>
              <a:t>Syry s plesňou vo vnútri cesta</a:t>
            </a:r>
            <a:r>
              <a:rPr lang="sk-SK" sz="2800" strike="noStrike">
                <a:solidFill>
                  <a:srgbClr val="000000"/>
                </a:solidFill>
                <a:latin typeface="Calibri"/>
              </a:rPr>
              <a:t>. Cesto je prerastené zelenou plesňou, ktorá mu dáva pikantnú chuť</a:t>
            </a:r>
            <a:endParaRPr/>
          </a:p>
          <a:p>
            <a:pPr>
              <a:lnSpc>
                <a:spcPct val="100000"/>
              </a:lnSpc>
            </a:pPr>
            <a:r>
              <a:rPr b="1" lang="sk-SK" sz="2800" strike="noStrike">
                <a:solidFill>
                  <a:srgbClr val="376092"/>
                </a:solidFill>
                <a:latin typeface="Calibri"/>
              </a:rPr>
              <a:t>ROQUEFORT</a:t>
            </a:r>
            <a:r>
              <a:rPr lang="sk-SK" sz="2800" strike="noStrike">
                <a:solidFill>
                  <a:srgbClr val="000000"/>
                </a:solidFill>
                <a:latin typeface="Calibri"/>
              </a:rPr>
              <a:t>- francúzsky syr</a:t>
            </a:r>
            <a:endParaRPr/>
          </a:p>
          <a:p>
            <a:pPr>
              <a:lnSpc>
                <a:spcPct val="100000"/>
              </a:lnSpc>
            </a:pPr>
            <a:r>
              <a:rPr b="1" lang="sk-SK" sz="2800" strike="noStrike">
                <a:solidFill>
                  <a:srgbClr val="376092"/>
                </a:solidFill>
                <a:latin typeface="Calibri"/>
              </a:rPr>
              <a:t>GORGONZOLA- </a:t>
            </a:r>
            <a:r>
              <a:rPr lang="sk-SK" sz="2800" strike="noStrike">
                <a:solidFill>
                  <a:srgbClr val="000000"/>
                </a:solidFill>
                <a:latin typeface="Calibri"/>
              </a:rPr>
              <a:t>taliansky syr, </a:t>
            </a:r>
            <a:endParaRPr/>
          </a:p>
          <a:p>
            <a:pPr>
              <a:lnSpc>
                <a:spcPct val="100000"/>
              </a:lnSpc>
            </a:pPr>
            <a:r>
              <a:rPr lang="sk-SK" sz="2800" strike="noStrike">
                <a:solidFill>
                  <a:srgbClr val="000000"/>
                </a:solidFill>
                <a:latin typeface="Calibri"/>
              </a:rPr>
              <a:t>cesto je drobivé, rozotierateľné</a:t>
            </a:r>
            <a:endParaRPr/>
          </a:p>
          <a:p>
            <a:pPr>
              <a:lnSpc>
                <a:spcPct val="100000"/>
              </a:lnSpc>
            </a:pPr>
            <a:r>
              <a:rPr b="1" lang="sk-SK" sz="2800" strike="noStrike">
                <a:solidFill>
                  <a:srgbClr val="376092"/>
                </a:solidFill>
                <a:latin typeface="Calibri"/>
              </a:rPr>
              <a:t>NIVA- </a:t>
            </a:r>
            <a:r>
              <a:rPr lang="sk-SK" sz="2800" strike="noStrike">
                <a:solidFill>
                  <a:srgbClr val="000000"/>
                </a:solidFill>
                <a:latin typeface="Calibri"/>
              </a:rPr>
              <a:t>vyrába sa u nás</a:t>
            </a:r>
            <a:r>
              <a:rPr b="1" lang="sk-SK" sz="2800" strike="noStrike">
                <a:solidFill>
                  <a:srgbClr val="376092"/>
                </a:solidFill>
                <a:latin typeface="Calibri"/>
              </a:rPr>
              <a:t> </a:t>
            </a:r>
            <a:r>
              <a:rPr lang="sk-SK" sz="2800" strike="noStrike">
                <a:solidFill>
                  <a:srgbClr val="000000"/>
                </a:solidFill>
                <a:latin typeface="Calibri"/>
              </a:rPr>
              <a:t>z kravského mlieka, má tvar valca</a:t>
            </a:r>
            <a:endParaRPr/>
          </a:p>
          <a:p>
            <a:pPr>
              <a:lnSpc>
                <a:spcPct val="100000"/>
              </a:lnSpc>
            </a:pPr>
            <a:r>
              <a:rPr b="1" lang="sk-SK" sz="2800" strike="noStrike">
                <a:solidFill>
                  <a:srgbClr val="000000"/>
                </a:solidFill>
                <a:latin typeface="Calibri"/>
              </a:rPr>
              <a:t> </a:t>
            </a:r>
            <a:r>
              <a:rPr lang="sk-SK" sz="2800" strike="noStrike">
                <a:solidFill>
                  <a:srgbClr val="000000"/>
                </a:solidFill>
                <a:latin typeface="Calibri"/>
              </a:rPr>
              <a:t>asi 3kg. Na povrchu má vrstvu mazu, pri rozotieraní sa </a:t>
            </a:r>
            <a:endParaRPr/>
          </a:p>
          <a:p>
            <a:pPr>
              <a:lnSpc>
                <a:spcPct val="100000"/>
              </a:lnSpc>
            </a:pPr>
            <a:r>
              <a:rPr lang="sk-SK" sz="2800" strike="noStrike">
                <a:solidFill>
                  <a:srgbClr val="000000"/>
                </a:solidFill>
                <a:latin typeface="Calibri"/>
              </a:rPr>
              <a:t>  </a:t>
            </a:r>
            <a:r>
              <a:rPr lang="sk-SK" sz="2800" strike="noStrike">
                <a:solidFill>
                  <a:srgbClr val="000000"/>
                </a:solidFill>
                <a:latin typeface="Calibri"/>
              </a:rPr>
              <a:t>jemne drobí</a:t>
            </a:r>
            <a:endParaRPr/>
          </a:p>
          <a:p>
            <a:pPr>
              <a:lnSpc>
                <a:spcPct val="100000"/>
              </a:lnSpc>
            </a:pPr>
            <a:r>
              <a:rPr lang="sk-SK" sz="2800" strike="noStrike">
                <a:solidFill>
                  <a:srgbClr val="000000"/>
                </a:solidFill>
                <a:latin typeface="Calibri"/>
              </a:rPr>
              <a:t>    </a:t>
            </a:r>
            <a:r>
              <a:rPr lang="sk-SK" sz="2800" strike="noStrike">
                <a:solidFill>
                  <a:srgbClr val="000000"/>
                </a:solidFill>
                <a:latin typeface="Calibri"/>
              </a:rPr>
              <a:t>50% t. v s.</a:t>
            </a:r>
            <a:endParaRPr/>
          </a:p>
        </p:txBody>
      </p:sp>
      <p:pic>
        <p:nvPicPr>
          <p:cNvPr id="163" name="Picture 2" descr=""/>
          <p:cNvPicPr/>
          <p:nvPr/>
        </p:nvPicPr>
        <p:blipFill>
          <a:blip r:embed="rId1"/>
          <a:stretch/>
        </p:blipFill>
        <p:spPr>
          <a:xfrm>
            <a:off x="4876920" y="2319480"/>
            <a:ext cx="1923840" cy="1566360"/>
          </a:xfrm>
          <a:prstGeom prst="rect">
            <a:avLst/>
          </a:prstGeom>
          <a:ln>
            <a:noFill/>
          </a:ln>
        </p:spPr>
      </p:pic>
      <p:pic>
        <p:nvPicPr>
          <p:cNvPr id="164" name="Picture 4" descr=""/>
          <p:cNvPicPr/>
          <p:nvPr/>
        </p:nvPicPr>
        <p:blipFill>
          <a:blip r:embed="rId2"/>
          <a:stretch/>
        </p:blipFill>
        <p:spPr>
          <a:xfrm>
            <a:off x="6934320" y="2026800"/>
            <a:ext cx="1828440" cy="1859040"/>
          </a:xfrm>
          <a:prstGeom prst="rect">
            <a:avLst/>
          </a:prstGeom>
          <a:ln>
            <a:noFill/>
          </a:ln>
        </p:spPr>
      </p:pic>
      <p:pic>
        <p:nvPicPr>
          <p:cNvPr id="165" name="Picture 6" descr=""/>
          <p:cNvPicPr/>
          <p:nvPr/>
        </p:nvPicPr>
        <p:blipFill>
          <a:blip r:embed="rId3"/>
          <a:stretch/>
        </p:blipFill>
        <p:spPr>
          <a:xfrm>
            <a:off x="2133720" y="5102640"/>
            <a:ext cx="2325600" cy="1755000"/>
          </a:xfrm>
          <a:prstGeom prst="rect">
            <a:avLst/>
          </a:prstGeom>
          <a:ln>
            <a:noFill/>
          </a:ln>
        </p:spPr>
      </p:pic>
      <p:pic>
        <p:nvPicPr>
          <p:cNvPr id="166" name="Picture 8" descr=""/>
          <p:cNvPicPr/>
          <p:nvPr/>
        </p:nvPicPr>
        <p:blipFill>
          <a:blip r:embed="rId4"/>
          <a:stretch/>
        </p:blipFill>
        <p:spPr>
          <a:xfrm>
            <a:off x="5029200" y="5193360"/>
            <a:ext cx="2209320" cy="166428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7" name="TextShape 1"/>
          <p:cNvSpPr txBox="1"/>
          <p:nvPr/>
        </p:nvSpPr>
        <p:spPr>
          <a:xfrm>
            <a:off x="457200" y="274680"/>
            <a:ext cx="8229240" cy="1142640"/>
          </a:xfrm>
          <a:prstGeom prst="rect">
            <a:avLst/>
          </a:prstGeom>
          <a:noFill/>
          <a:ln>
            <a:noFill/>
          </a:ln>
        </p:spPr>
        <p:txBody>
          <a:bodyPr anchor="ctr"/>
          <a:p>
            <a:endParaRPr/>
          </a:p>
        </p:txBody>
      </p:sp>
      <p:sp>
        <p:nvSpPr>
          <p:cNvPr id="168" name="TextShape 2"/>
          <p:cNvSpPr txBox="1"/>
          <p:nvPr/>
        </p:nvSpPr>
        <p:spPr>
          <a:xfrm>
            <a:off x="0" y="0"/>
            <a:ext cx="9143640" cy="7086240"/>
          </a:xfrm>
          <a:prstGeom prst="rect">
            <a:avLst/>
          </a:prstGeom>
          <a:gradFill>
            <a:gsLst>
              <a:gs pos="0">
                <a:srgbClr val="bfd4fe"/>
              </a:gs>
              <a:gs pos="100000">
                <a:srgbClr val="e5efff"/>
              </a:gs>
            </a:gsLst>
            <a:lin ang="16200000"/>
          </a:gradFill>
          <a:ln w="9360">
            <a:solidFill>
              <a:srgbClr val="4a7ebb"/>
            </a:solidFill>
            <a:round/>
          </a:ln>
        </p:spPr>
        <p:txBody>
          <a:bodyPr/>
          <a:p>
            <a:pPr>
              <a:lnSpc>
                <a:spcPct val="100000"/>
              </a:lnSpc>
            </a:pPr>
            <a:r>
              <a:rPr lang="sk-SK" sz="2800" strike="noStrike">
                <a:solidFill>
                  <a:srgbClr val="1f497d"/>
                </a:solidFill>
                <a:latin typeface="Calibri"/>
              </a:rPr>
              <a:t>B/ </a:t>
            </a:r>
            <a:r>
              <a:rPr b="1" lang="sk-SK" sz="2800" strike="noStrike">
                <a:solidFill>
                  <a:srgbClr val="1f497d"/>
                </a:solidFill>
                <a:latin typeface="Calibri"/>
              </a:rPr>
              <a:t>Syry s plesňou na povrchu cesta</a:t>
            </a:r>
            <a:r>
              <a:rPr lang="sk-SK" sz="2800" strike="noStrike">
                <a:solidFill>
                  <a:srgbClr val="000000"/>
                </a:solidFill>
                <a:latin typeface="Calibri"/>
              </a:rPr>
              <a:t>, povrch je pokrytý bielou plesňou, syry sú mäkké, jemná syrová chuť po pečiarkach</a:t>
            </a:r>
            <a:endParaRPr/>
          </a:p>
          <a:p>
            <a:pPr>
              <a:lnSpc>
                <a:spcPct val="100000"/>
              </a:lnSpc>
            </a:pPr>
            <a:r>
              <a:rPr lang="sk-SK" sz="2800" strike="noStrike">
                <a:solidFill>
                  <a:srgbClr val="000000"/>
                </a:solidFill>
                <a:latin typeface="Calibri"/>
              </a:rPr>
              <a:t>    </a:t>
            </a:r>
            <a:r>
              <a:rPr b="1" lang="sk-SK" sz="2800" strike="noStrike">
                <a:solidFill>
                  <a:srgbClr val="558ed5"/>
                </a:solidFill>
                <a:latin typeface="Calibri"/>
              </a:rPr>
              <a:t>CAMEMBERT</a:t>
            </a:r>
            <a:r>
              <a:rPr lang="sk-SK" sz="2800" strike="noStrike">
                <a:solidFill>
                  <a:srgbClr val="000000"/>
                </a:solidFill>
                <a:latin typeface="Calibri"/>
              </a:rPr>
              <a:t>- francúzsky, veľmi výživný, pikantná chuť,</a:t>
            </a:r>
            <a:endParaRPr/>
          </a:p>
          <a:p>
            <a:pPr>
              <a:lnSpc>
                <a:spcPct val="100000"/>
              </a:lnSpc>
            </a:pPr>
            <a:r>
              <a:rPr lang="sk-SK" sz="2800" strike="noStrike">
                <a:solidFill>
                  <a:srgbClr val="000000"/>
                </a:solidFill>
                <a:latin typeface="Calibri"/>
              </a:rPr>
              <a:t>    </a:t>
            </a:r>
            <a:r>
              <a:rPr lang="sk-SK" sz="2800" strike="noStrike">
                <a:solidFill>
                  <a:srgbClr val="000000"/>
                </a:solidFill>
                <a:latin typeface="Calibri"/>
              </a:rPr>
              <a:t>červené škvrny, tvar koláčika 125g.</a:t>
            </a:r>
            <a:endParaRPr/>
          </a:p>
          <a:p>
            <a:pPr>
              <a:lnSpc>
                <a:spcPct val="100000"/>
              </a:lnSpc>
            </a:pPr>
            <a:r>
              <a:rPr b="1" lang="sk-SK" sz="2800" strike="noStrike">
                <a:solidFill>
                  <a:srgbClr val="558ed5"/>
                </a:solidFill>
                <a:latin typeface="Calibri"/>
              </a:rPr>
              <a:t>   </a:t>
            </a:r>
            <a:r>
              <a:rPr lang="sk-SK" sz="2800" strike="noStrike">
                <a:solidFill>
                  <a:srgbClr val="000000"/>
                </a:solidFill>
                <a:latin typeface="Calibri"/>
              </a:rPr>
              <a:t>  </a:t>
            </a:r>
            <a:r>
              <a:rPr lang="sk-SK" sz="2800" strike="noStrike">
                <a:solidFill>
                  <a:srgbClr val="000000"/>
                </a:solidFill>
                <a:latin typeface="Calibri"/>
              </a:rPr>
              <a:t>40% tuku v s.</a:t>
            </a:r>
            <a:endParaRPr/>
          </a:p>
          <a:p>
            <a:pPr>
              <a:lnSpc>
                <a:spcPct val="100000"/>
              </a:lnSpc>
            </a:pPr>
            <a:endParaRPr/>
          </a:p>
          <a:p>
            <a:pPr>
              <a:lnSpc>
                <a:spcPct val="100000"/>
              </a:lnSpc>
            </a:pPr>
            <a:r>
              <a:rPr b="1" lang="sk-SK" sz="2800" strike="noStrike">
                <a:solidFill>
                  <a:srgbClr val="558ed5"/>
                </a:solidFill>
                <a:latin typeface="Calibri"/>
              </a:rPr>
              <a:t>     </a:t>
            </a:r>
            <a:r>
              <a:rPr b="1" lang="sk-SK" sz="2800" strike="noStrike">
                <a:solidFill>
                  <a:srgbClr val="558ed5"/>
                </a:solidFill>
                <a:latin typeface="Calibri"/>
              </a:rPr>
              <a:t>HERMELÍN- </a:t>
            </a:r>
            <a:r>
              <a:rPr lang="sk-SK" sz="2800" strike="noStrike">
                <a:solidFill>
                  <a:srgbClr val="000000"/>
                </a:solidFill>
                <a:latin typeface="Calibri"/>
              </a:rPr>
              <a:t>český syr, býva ochutený cesnakom, bylinkami,</a:t>
            </a:r>
            <a:endParaRPr/>
          </a:p>
          <a:p>
            <a:pPr>
              <a:lnSpc>
                <a:spcPct val="100000"/>
              </a:lnSpc>
            </a:pPr>
            <a:r>
              <a:rPr b="1" lang="sk-SK" sz="2800" strike="noStrike">
                <a:solidFill>
                  <a:srgbClr val="000000"/>
                </a:solidFill>
                <a:latin typeface="Calibri"/>
              </a:rPr>
              <a:t>    </a:t>
            </a:r>
            <a:r>
              <a:rPr b="1" lang="sk-SK" sz="2800" strike="noStrike">
                <a:solidFill>
                  <a:srgbClr val="558ed5"/>
                </a:solidFill>
                <a:latin typeface="Calibri"/>
              </a:rPr>
              <a:t> </a:t>
            </a:r>
            <a:r>
              <a:rPr b="1" lang="sk-SK" sz="2800" strike="noStrike">
                <a:solidFill>
                  <a:srgbClr val="558ed5"/>
                </a:solidFill>
                <a:latin typeface="Calibri"/>
              </a:rPr>
              <a:t>ENCIAN- </a:t>
            </a:r>
            <a:r>
              <a:rPr lang="sk-SK" sz="2800" strike="noStrike">
                <a:solidFill>
                  <a:srgbClr val="000000"/>
                </a:solidFill>
                <a:latin typeface="Calibri"/>
              </a:rPr>
              <a:t>syr vyrobený na Slovensku, žltkastá dužina,</a:t>
            </a:r>
            <a:endParaRPr/>
          </a:p>
          <a:p>
            <a:pPr>
              <a:lnSpc>
                <a:spcPct val="100000"/>
              </a:lnSpc>
            </a:pPr>
            <a:r>
              <a:rPr b="1" lang="sk-SK" sz="2800" strike="noStrike">
                <a:solidFill>
                  <a:srgbClr val="000000"/>
                </a:solidFill>
                <a:latin typeface="Calibri"/>
              </a:rPr>
              <a:t>     </a:t>
            </a:r>
            <a:r>
              <a:rPr lang="sk-SK" sz="2800" strike="noStrike">
                <a:solidFill>
                  <a:srgbClr val="000000"/>
                </a:solidFill>
                <a:latin typeface="Calibri"/>
              </a:rPr>
              <a:t>jemná chuť, podobný syr slovenský syr je </a:t>
            </a:r>
            <a:r>
              <a:rPr b="1" lang="sk-SK" sz="2800" strike="noStrike">
                <a:solidFill>
                  <a:srgbClr val="4f81bd"/>
                </a:solidFill>
                <a:latin typeface="Calibri"/>
              </a:rPr>
              <a:t>PLESNIVEC</a:t>
            </a:r>
            <a:endParaRPr/>
          </a:p>
        </p:txBody>
      </p:sp>
      <p:pic>
        <p:nvPicPr>
          <p:cNvPr id="169" name="Picture 4" descr=""/>
          <p:cNvPicPr/>
          <p:nvPr/>
        </p:nvPicPr>
        <p:blipFill>
          <a:blip r:embed="rId1"/>
          <a:stretch/>
        </p:blipFill>
        <p:spPr>
          <a:xfrm>
            <a:off x="5791320" y="1447920"/>
            <a:ext cx="2514240" cy="1668960"/>
          </a:xfrm>
          <a:prstGeom prst="rect">
            <a:avLst/>
          </a:prstGeom>
          <a:ln>
            <a:noFill/>
          </a:ln>
        </p:spPr>
      </p:pic>
      <p:pic>
        <p:nvPicPr>
          <p:cNvPr id="170" name="Picture 6" descr=""/>
          <p:cNvPicPr/>
          <p:nvPr/>
        </p:nvPicPr>
        <p:blipFill>
          <a:blip r:embed="rId2"/>
          <a:stretch/>
        </p:blipFill>
        <p:spPr>
          <a:xfrm>
            <a:off x="2971800" y="1905120"/>
            <a:ext cx="2437920" cy="1193400"/>
          </a:xfrm>
          <a:prstGeom prst="rect">
            <a:avLst/>
          </a:prstGeom>
          <a:ln>
            <a:noFill/>
          </a:ln>
        </p:spPr>
      </p:pic>
      <p:pic>
        <p:nvPicPr>
          <p:cNvPr id="171" name="Picture 8" descr=""/>
          <p:cNvPicPr/>
          <p:nvPr/>
        </p:nvPicPr>
        <p:blipFill>
          <a:blip r:embed="rId3"/>
          <a:stretch/>
        </p:blipFill>
        <p:spPr>
          <a:xfrm>
            <a:off x="5181480" y="4952880"/>
            <a:ext cx="1904760" cy="1904760"/>
          </a:xfrm>
          <a:prstGeom prst="rect">
            <a:avLst/>
          </a:prstGeom>
          <a:ln>
            <a:noFill/>
          </a:ln>
        </p:spPr>
      </p:pic>
      <p:pic>
        <p:nvPicPr>
          <p:cNvPr id="172" name="Picture 10" descr=""/>
          <p:cNvPicPr/>
          <p:nvPr/>
        </p:nvPicPr>
        <p:blipFill>
          <a:blip r:embed="rId4"/>
          <a:stretch/>
        </p:blipFill>
        <p:spPr>
          <a:xfrm>
            <a:off x="203760" y="4952880"/>
            <a:ext cx="2523600" cy="1904760"/>
          </a:xfrm>
          <a:prstGeom prst="rect">
            <a:avLst/>
          </a:prstGeom>
          <a:ln>
            <a:noFill/>
          </a:ln>
        </p:spPr>
      </p:pic>
      <p:pic>
        <p:nvPicPr>
          <p:cNvPr id="173" name="Picture 14" descr=""/>
          <p:cNvPicPr/>
          <p:nvPr/>
        </p:nvPicPr>
        <p:blipFill>
          <a:blip r:embed="rId5"/>
          <a:stretch/>
        </p:blipFill>
        <p:spPr>
          <a:xfrm>
            <a:off x="2743200" y="4952880"/>
            <a:ext cx="2539800" cy="1904760"/>
          </a:xfrm>
          <a:prstGeom prst="rect">
            <a:avLst/>
          </a:prstGeom>
          <a:ln>
            <a:noFill/>
          </a:ln>
        </p:spPr>
      </p:pic>
      <p:pic>
        <p:nvPicPr>
          <p:cNvPr id="174" name="Picture 2" descr=""/>
          <p:cNvPicPr/>
          <p:nvPr/>
        </p:nvPicPr>
        <p:blipFill>
          <a:blip r:embed="rId6"/>
          <a:stretch/>
        </p:blipFill>
        <p:spPr>
          <a:xfrm>
            <a:off x="7086600" y="4952880"/>
            <a:ext cx="1904760" cy="190476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TextShape 1"/>
          <p:cNvSpPr txBox="1"/>
          <p:nvPr/>
        </p:nvSpPr>
        <p:spPr>
          <a:xfrm>
            <a:off x="0" y="0"/>
            <a:ext cx="9143640" cy="1417320"/>
          </a:xfrm>
          <a:prstGeom prst="rect">
            <a:avLst/>
          </a:prstGeom>
          <a:solidFill>
            <a:srgbClr val="77933c"/>
          </a:solidFill>
          <a:ln>
            <a:noFill/>
          </a:ln>
        </p:spPr>
        <p:txBody>
          <a:bodyPr anchor="ctr"/>
          <a:p>
            <a:pPr algn="ctr">
              <a:lnSpc>
                <a:spcPct val="100000"/>
              </a:lnSpc>
            </a:pPr>
            <a:r>
              <a:rPr b="1" lang="sk-SK" sz="4400" strike="noStrike">
                <a:solidFill>
                  <a:srgbClr val="fefefd"/>
                </a:solidFill>
                <a:latin typeface="Calibri"/>
              </a:rPr>
              <a:t>3. Tvrdé syry</a:t>
            </a:r>
            <a:r>
              <a:rPr b="1" lang="sk-SK" sz="4400" strike="noStrike">
                <a:solidFill>
                  <a:srgbClr val="fefefd"/>
                </a:solidFill>
                <a:latin typeface="Calibri"/>
              </a:rPr>
              <a:t>
</a:t>
            </a:r>
            <a:r>
              <a:rPr b="1" lang="sk-SK" sz="3600" strike="noStrike">
                <a:solidFill>
                  <a:srgbClr val="fefefd"/>
                </a:solidFill>
                <a:latin typeface="Calibri"/>
              </a:rPr>
              <a:t>a) s nízko dohrievanou syrovinou</a:t>
            </a:r>
            <a:endParaRPr/>
          </a:p>
        </p:txBody>
      </p:sp>
      <p:sp>
        <p:nvSpPr>
          <p:cNvPr id="176" name="TextShape 2"/>
          <p:cNvSpPr txBox="1"/>
          <p:nvPr/>
        </p:nvSpPr>
        <p:spPr>
          <a:xfrm>
            <a:off x="0" y="1371600"/>
            <a:ext cx="9143640" cy="5486040"/>
          </a:xfrm>
          <a:prstGeom prst="rect">
            <a:avLst/>
          </a:prstGeom>
          <a:gradFill>
            <a:gsLst>
              <a:gs pos="0">
                <a:srgbClr val="e3fbc2"/>
              </a:gs>
              <a:gs pos="100000">
                <a:srgbClr val="f4ffe6"/>
              </a:gs>
            </a:gsLst>
            <a:lin ang="16200000"/>
          </a:gradFill>
          <a:ln w="9360">
            <a:solidFill>
              <a:srgbClr val="98b855"/>
            </a:solidFill>
            <a:round/>
          </a:ln>
        </p:spPr>
        <p:txBody>
          <a:bodyPr/>
          <a:p>
            <a:pPr>
              <a:lnSpc>
                <a:spcPct val="100000"/>
              </a:lnSpc>
            </a:pPr>
            <a:r>
              <a:rPr lang="sk-SK" sz="2400" strike="noStrike">
                <a:solidFill>
                  <a:srgbClr val="000000"/>
                </a:solidFill>
                <a:latin typeface="Calibri"/>
              </a:rPr>
              <a:t>Vyrábajú sa zahrievaním syroviny na t=36 až 39 °C, miernym lisovaním, sú mäkšie-</a:t>
            </a:r>
            <a:r>
              <a:rPr lang="sk-SK" sz="3200" strike="noStrike">
                <a:solidFill>
                  <a:srgbClr val="000000"/>
                </a:solidFill>
                <a:latin typeface="Calibri"/>
              </a:rPr>
              <a:t> </a:t>
            </a:r>
            <a:r>
              <a:rPr b="1" lang="sk-SK" sz="2800" strike="noStrike">
                <a:solidFill>
                  <a:srgbClr val="4f6228"/>
                </a:solidFill>
                <a:latin typeface="Calibri"/>
              </a:rPr>
              <a:t>syry holandského typu</a:t>
            </a:r>
            <a:endParaRPr/>
          </a:p>
          <a:p>
            <a:pPr>
              <a:lnSpc>
                <a:spcPct val="100000"/>
              </a:lnSpc>
              <a:buFont typeface="Arial"/>
              <a:buChar char="•"/>
            </a:pPr>
            <a:r>
              <a:rPr b="1" lang="sk-SK" sz="2800" strike="noStrike">
                <a:solidFill>
                  <a:srgbClr val="4f6228"/>
                </a:solidFill>
                <a:latin typeface="Calibri"/>
              </a:rPr>
              <a:t> </a:t>
            </a:r>
            <a:r>
              <a:rPr b="1" lang="sk-SK" sz="2800" strike="noStrike">
                <a:solidFill>
                  <a:srgbClr val="4f6228"/>
                </a:solidFill>
                <a:latin typeface="Calibri"/>
              </a:rPr>
              <a:t>EIDAM- </a:t>
            </a:r>
            <a:r>
              <a:rPr lang="sk-SK" sz="2400" strike="noStrike">
                <a:solidFill>
                  <a:srgbClr val="000000"/>
                </a:solidFill>
                <a:latin typeface="Calibri"/>
              </a:rPr>
              <a:t>syr s prírodnou kôrou známy aj svojím červeným voskovým obalom -na vývoz, pre domáci trh sa predáva s vlastnou prírodnou tenkou kôrou žltej farby. Cesto je žiarivo žlté, tvrdé, no pružné,  má jemnú korenistú arómu a jednoduchú chuť.</a:t>
            </a:r>
            <a:endParaRPr/>
          </a:p>
          <a:p>
            <a:pPr>
              <a:lnSpc>
                <a:spcPct val="100000"/>
              </a:lnSpc>
              <a:buFont typeface="Arial"/>
              <a:buChar char="•"/>
            </a:pPr>
            <a:r>
              <a:rPr lang="sk-SK" sz="2400" strike="noStrike">
                <a:solidFill>
                  <a:srgbClr val="000000"/>
                </a:solidFill>
                <a:latin typeface="Calibri"/>
              </a:rPr>
              <a:t>Vyrába sa z čiastočne odtučneného pasterizovaného mlieka, a preto má pomerne nízky obsah tuku.</a:t>
            </a:r>
            <a:endParaRPr/>
          </a:p>
          <a:p>
            <a:pPr>
              <a:lnSpc>
                <a:spcPct val="100000"/>
              </a:lnSpc>
              <a:buFont typeface="Arial"/>
              <a:buChar char="•"/>
            </a:pPr>
            <a:r>
              <a:rPr lang="sk-SK" sz="2400" strike="noStrike">
                <a:solidFill>
                  <a:srgbClr val="000000"/>
                </a:solidFill>
                <a:latin typeface="Calibri"/>
              </a:rPr>
              <a:t>Guľatý eidam</a:t>
            </a:r>
            <a:endParaRPr/>
          </a:p>
          <a:p>
            <a:pPr>
              <a:lnSpc>
                <a:spcPct val="100000"/>
              </a:lnSpc>
            </a:pPr>
            <a:r>
              <a:rPr lang="sk-SK" sz="2800" strike="noStrike">
                <a:solidFill>
                  <a:srgbClr val="000000"/>
                </a:solidFill>
                <a:latin typeface="Calibri"/>
              </a:rPr>
              <a:t>    </a:t>
            </a:r>
            <a:r>
              <a:rPr lang="sk-SK" sz="2800" strike="noStrike">
                <a:solidFill>
                  <a:srgbClr val="000000"/>
                </a:solidFill>
                <a:latin typeface="Calibri"/>
              </a:rPr>
              <a:t>30% t.v s.</a:t>
            </a:r>
            <a:endParaRPr/>
          </a:p>
        </p:txBody>
      </p:sp>
      <p:pic>
        <p:nvPicPr>
          <p:cNvPr id="177" name="Picture 4" descr=""/>
          <p:cNvPicPr/>
          <p:nvPr/>
        </p:nvPicPr>
        <p:blipFill>
          <a:blip r:embed="rId1"/>
          <a:stretch/>
        </p:blipFill>
        <p:spPr>
          <a:xfrm>
            <a:off x="2286000" y="4743360"/>
            <a:ext cx="2819160" cy="2114280"/>
          </a:xfrm>
          <a:prstGeom prst="rect">
            <a:avLst/>
          </a:prstGeom>
          <a:ln>
            <a:noFill/>
          </a:ln>
        </p:spPr>
      </p:pic>
      <p:pic>
        <p:nvPicPr>
          <p:cNvPr id="178" name="Picture 2" descr=""/>
          <p:cNvPicPr/>
          <p:nvPr/>
        </p:nvPicPr>
        <p:blipFill>
          <a:blip r:embed="rId2"/>
          <a:stretch/>
        </p:blipFill>
        <p:spPr>
          <a:xfrm>
            <a:off x="5689440" y="4724280"/>
            <a:ext cx="2844360" cy="213336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TextShape 1"/>
          <p:cNvSpPr txBox="1"/>
          <p:nvPr/>
        </p:nvSpPr>
        <p:spPr>
          <a:xfrm>
            <a:off x="457200" y="274680"/>
            <a:ext cx="8229240" cy="1142640"/>
          </a:xfrm>
          <a:prstGeom prst="rect">
            <a:avLst/>
          </a:prstGeom>
          <a:noFill/>
          <a:ln>
            <a:noFill/>
          </a:ln>
        </p:spPr>
        <p:txBody>
          <a:bodyPr anchor="ctr"/>
          <a:p>
            <a:endParaRPr/>
          </a:p>
        </p:txBody>
      </p:sp>
      <p:sp>
        <p:nvSpPr>
          <p:cNvPr id="180" name="TextShape 2"/>
          <p:cNvSpPr txBox="1"/>
          <p:nvPr/>
        </p:nvSpPr>
        <p:spPr>
          <a:xfrm>
            <a:off x="0" y="0"/>
            <a:ext cx="9143640" cy="6857640"/>
          </a:xfrm>
          <a:prstGeom prst="rect">
            <a:avLst/>
          </a:prstGeom>
          <a:gradFill>
            <a:gsLst>
              <a:gs pos="0">
                <a:srgbClr val="e3fbc2"/>
              </a:gs>
              <a:gs pos="100000">
                <a:srgbClr val="f4ffe6"/>
              </a:gs>
            </a:gsLst>
            <a:lin ang="16200000"/>
          </a:gradFill>
          <a:ln w="9360">
            <a:solidFill>
              <a:srgbClr val="98b855"/>
            </a:solidFill>
            <a:round/>
          </a:ln>
        </p:spPr>
        <p:txBody>
          <a:bodyPr/>
          <a:p>
            <a:pPr>
              <a:lnSpc>
                <a:spcPct val="100000"/>
              </a:lnSpc>
              <a:buFont typeface="Arial"/>
              <a:buChar char="•"/>
            </a:pPr>
            <a:r>
              <a:rPr b="1" lang="sk-SK" sz="3200" strike="noStrike">
                <a:solidFill>
                  <a:srgbClr val="000000"/>
                </a:solidFill>
                <a:latin typeface="Calibri"/>
              </a:rPr>
              <a:t>GOUDA - holandské veľdielo</a:t>
            </a:r>
            <a:r>
              <a:rPr lang="sk-SK" sz="3200" strike="noStrike">
                <a:solidFill>
                  <a:srgbClr val="000000"/>
                </a:solidFill>
                <a:latin typeface="Calibri"/>
              </a:rPr>
              <a:t>
</a:t>
            </a:r>
            <a:r>
              <a:rPr lang="sk-SK" sz="2400" strike="noStrike">
                <a:solidFill>
                  <a:srgbClr val="000000"/>
                </a:solidFill>
                <a:latin typeface="Calibri"/>
              </a:rPr>
              <a:t>Ručne vyrábaný syr po stáročia na malých farmách v Holandsku. Je to najznámejší holandský syr z plnotučného kravského mlieka. Ide o stredne mäkký syr s krémovým žltým stredom, ktorý má nepravidelné dierky.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Font typeface="Arial"/>
              <a:buChar char="•"/>
            </a:pPr>
            <a:r>
              <a:rPr b="1" lang="sk-SK" sz="2800" strike="noStrike">
                <a:solidFill>
                  <a:srgbClr val="000000"/>
                </a:solidFill>
                <a:latin typeface="Calibri"/>
              </a:rPr>
              <a:t>ČEDAR-</a:t>
            </a:r>
            <a:r>
              <a:rPr b="1" lang="sk-SK" sz="2600" strike="noStrike">
                <a:solidFill>
                  <a:srgbClr val="000000"/>
                </a:solidFill>
                <a:latin typeface="Calibri"/>
              </a:rPr>
              <a:t> je najrozšírenejší</a:t>
            </a:r>
            <a:r>
              <a:rPr b="1" lang="sk-SK" sz="2600" strike="noStrike">
                <a:solidFill>
                  <a:srgbClr val="000000"/>
                </a:solidFill>
                <a:latin typeface="Calibri"/>
              </a:rPr>
              <a:t>
</a:t>
            </a:r>
            <a:r>
              <a:rPr lang="sk-SK" sz="2600" strike="noStrike">
                <a:solidFill>
                  <a:srgbClr val="000000"/>
                </a:solidFill>
                <a:latin typeface="Calibri"/>
              </a:rPr>
              <a:t>Syr, ktorého sa na svete najviac vyrába a kupuje. Pochádza z Anglicka. Je to prírodný syr z kravského mlieka, plne dozretý je skoro tvrdý, trochu drobivý. Normálne je jeho farba od bielej po svetlo žltú, ale do niektorých  sa pridáva farbivo, ktoré zmení farbu syra na žlto-oranžovú. Mladý cheddar je veľmi jemný a získava ostrejšiu chuť čím dlhšie zreje, čo je väčšinou 9 až 24 mesiacov</a:t>
            </a:r>
            <a:endParaRPr/>
          </a:p>
          <a:p>
            <a:pPr>
              <a:lnSpc>
                <a:spcPct val="100000"/>
              </a:lnSpc>
            </a:pPr>
            <a:endParaRPr/>
          </a:p>
        </p:txBody>
      </p:sp>
      <p:pic>
        <p:nvPicPr>
          <p:cNvPr id="181" name="Picture 2" descr=""/>
          <p:cNvPicPr/>
          <p:nvPr/>
        </p:nvPicPr>
        <p:blipFill>
          <a:blip r:embed="rId1"/>
          <a:stretch/>
        </p:blipFill>
        <p:spPr>
          <a:xfrm>
            <a:off x="1295280" y="1523880"/>
            <a:ext cx="1809360" cy="1904760"/>
          </a:xfrm>
          <a:prstGeom prst="rect">
            <a:avLst/>
          </a:prstGeom>
          <a:ln>
            <a:noFill/>
          </a:ln>
        </p:spPr>
      </p:pic>
      <p:pic>
        <p:nvPicPr>
          <p:cNvPr id="182" name="Picture 4" descr=""/>
          <p:cNvPicPr/>
          <p:nvPr/>
        </p:nvPicPr>
        <p:blipFill>
          <a:blip r:embed="rId2"/>
          <a:stretch/>
        </p:blipFill>
        <p:spPr>
          <a:xfrm>
            <a:off x="3505320" y="1523880"/>
            <a:ext cx="2895120" cy="1946160"/>
          </a:xfrm>
          <a:prstGeom prst="rect">
            <a:avLst/>
          </a:prstGeom>
          <a:ln>
            <a:noFill/>
          </a:ln>
        </p:spPr>
      </p:pic>
      <p:pic>
        <p:nvPicPr>
          <p:cNvPr id="183" name="Picture 2" descr=""/>
          <p:cNvPicPr/>
          <p:nvPr/>
        </p:nvPicPr>
        <p:blipFill>
          <a:blip r:embed="rId3"/>
          <a:stretch/>
        </p:blipFill>
        <p:spPr>
          <a:xfrm>
            <a:off x="6828840" y="1523880"/>
            <a:ext cx="1933920" cy="190476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TextShape 1"/>
          <p:cNvSpPr txBox="1"/>
          <p:nvPr/>
        </p:nvSpPr>
        <p:spPr>
          <a:xfrm>
            <a:off x="0" y="0"/>
            <a:ext cx="9143640" cy="1218960"/>
          </a:xfrm>
          <a:prstGeom prst="rect">
            <a:avLst/>
          </a:prstGeom>
          <a:solidFill>
            <a:srgbClr val="77933c"/>
          </a:solidFill>
          <a:ln>
            <a:noFill/>
          </a:ln>
        </p:spPr>
        <p:txBody>
          <a:bodyPr anchor="ctr"/>
          <a:p>
            <a:pPr algn="ctr">
              <a:lnSpc>
                <a:spcPct val="100000"/>
              </a:lnSpc>
            </a:pPr>
            <a:r>
              <a:rPr b="1" lang="sk-SK" sz="3200" strike="noStrike">
                <a:solidFill>
                  <a:srgbClr val="fefefd"/>
                </a:solidFill>
                <a:latin typeface="Calibri"/>
              </a:rPr>
              <a:t>b) Syry s vysoko dohrievanou syrovinou</a:t>
            </a:r>
            <a:endParaRPr/>
          </a:p>
        </p:txBody>
      </p:sp>
      <p:sp>
        <p:nvSpPr>
          <p:cNvPr id="185" name="TextShape 2"/>
          <p:cNvSpPr txBox="1"/>
          <p:nvPr/>
        </p:nvSpPr>
        <p:spPr>
          <a:xfrm>
            <a:off x="0" y="1219320"/>
            <a:ext cx="9143640" cy="5638320"/>
          </a:xfrm>
          <a:prstGeom prst="rect">
            <a:avLst/>
          </a:prstGeom>
          <a:gradFill>
            <a:gsLst>
              <a:gs pos="0">
                <a:srgbClr val="e3fbc2"/>
              </a:gs>
              <a:gs pos="100000">
                <a:srgbClr val="f4ffe6"/>
              </a:gs>
            </a:gsLst>
            <a:lin ang="16200000"/>
          </a:gradFill>
          <a:ln w="9360">
            <a:solidFill>
              <a:srgbClr val="98b855"/>
            </a:solidFill>
            <a:round/>
          </a:ln>
        </p:spPr>
        <p:txBody>
          <a:bodyPr/>
          <a:p>
            <a:pPr>
              <a:lnSpc>
                <a:spcPct val="100000"/>
              </a:lnSpc>
              <a:buFont typeface="Arial"/>
              <a:buChar char="•"/>
            </a:pPr>
            <a:r>
              <a:rPr b="1" lang="sk-SK" sz="2800" strike="noStrike">
                <a:solidFill>
                  <a:srgbClr val="77933c"/>
                </a:solidFill>
                <a:latin typeface="Calibri"/>
              </a:rPr>
              <a:t>EMENTÁL</a:t>
            </a:r>
            <a:r>
              <a:rPr lang="sk-SK" sz="2800" strike="noStrike">
                <a:solidFill>
                  <a:srgbClr val="000000"/>
                </a:solidFill>
                <a:latin typeface="Calibri"/>
              </a:rPr>
              <a:t>- </a:t>
            </a:r>
            <a:r>
              <a:rPr lang="sk-SK" sz="2400" strike="noStrike">
                <a:solidFill>
                  <a:srgbClr val="000000"/>
                </a:solidFill>
                <a:latin typeface="Calibri"/>
              </a:rPr>
              <a:t>syrovina sa zohreje až na 56°C. </a:t>
            </a:r>
            <a:endParaRPr/>
          </a:p>
          <a:p>
            <a:pPr>
              <a:lnSpc>
                <a:spcPct val="100000"/>
              </a:lnSpc>
            </a:pPr>
            <a:r>
              <a:rPr lang="sk-SK" sz="2400" strike="noStrike">
                <a:solidFill>
                  <a:srgbClr val="000000"/>
                </a:solidFill>
                <a:latin typeface="Calibri"/>
              </a:rPr>
              <a:t> </a:t>
            </a:r>
            <a:r>
              <a:rPr lang="sk-SK" sz="2400" strike="noStrike">
                <a:solidFill>
                  <a:srgbClr val="000000"/>
                </a:solidFill>
                <a:latin typeface="Calibri"/>
              </a:rPr>
              <a:t>Zrenie prebieha niekoľko mesiacov</a:t>
            </a:r>
            <a:r>
              <a:rPr lang="sk-SK" sz="2800" strike="noStrike">
                <a:solidFill>
                  <a:srgbClr val="000000"/>
                </a:solidFill>
                <a:latin typeface="Calibri"/>
              </a:rPr>
              <a:t>,</a:t>
            </a:r>
            <a:r>
              <a:rPr lang="sk-SK" sz="2400" strike="noStrike">
                <a:solidFill>
                  <a:srgbClr val="000000"/>
                </a:solidFill>
                <a:latin typeface="Calibri"/>
              </a:rPr>
              <a:t> vznikajú  veľké</a:t>
            </a:r>
            <a:endParaRPr/>
          </a:p>
          <a:p>
            <a:pPr>
              <a:lnSpc>
                <a:spcPct val="100000"/>
              </a:lnSpc>
            </a:pPr>
            <a:r>
              <a:rPr lang="sk-SK" sz="2400" strike="noStrike">
                <a:solidFill>
                  <a:srgbClr val="000000"/>
                </a:solidFill>
                <a:latin typeface="Calibri"/>
              </a:rPr>
              <a:t> </a:t>
            </a:r>
            <a:r>
              <a:rPr lang="sk-SK" sz="2400" strike="noStrike">
                <a:solidFill>
                  <a:srgbClr val="000000"/>
                </a:solidFill>
                <a:latin typeface="Calibri"/>
              </a:rPr>
              <a:t>oká. Cesto je krémové, orieškovo-mandľová chuť.</a:t>
            </a:r>
            <a:endParaRPr/>
          </a:p>
          <a:p>
            <a:pPr>
              <a:lnSpc>
                <a:spcPct val="100000"/>
              </a:lnSpc>
            </a:pPr>
            <a:r>
              <a:rPr b="1" lang="sk-SK" sz="2800" strike="noStrike">
                <a:solidFill>
                  <a:srgbClr val="77933c"/>
                </a:solidFill>
                <a:latin typeface="Calibri"/>
              </a:rPr>
              <a:t>               </a:t>
            </a:r>
            <a:r>
              <a:rPr b="1" lang="sk-SK" sz="2800" strike="noStrike">
                <a:solidFill>
                  <a:srgbClr val="77933c"/>
                </a:solidFill>
                <a:latin typeface="Calibri"/>
              </a:rPr>
              <a:t>Syry ementálskeho typu</a:t>
            </a:r>
            <a:endParaRPr/>
          </a:p>
          <a:p>
            <a:pPr>
              <a:lnSpc>
                <a:spcPct val="100000"/>
              </a:lnSpc>
            </a:pPr>
            <a:r>
              <a:rPr b="1" lang="sk-SK" sz="2800" strike="noStrike">
                <a:solidFill>
                  <a:srgbClr val="77933c"/>
                </a:solidFill>
                <a:latin typeface="Calibri"/>
              </a:rPr>
              <a:t>  </a:t>
            </a:r>
            <a:endParaRPr/>
          </a:p>
          <a:p>
            <a:pPr>
              <a:lnSpc>
                <a:spcPct val="100000"/>
              </a:lnSpc>
            </a:pPr>
            <a:r>
              <a:rPr b="1" lang="sk-SK" sz="2800" strike="noStrike">
                <a:solidFill>
                  <a:srgbClr val="77933c"/>
                </a:solidFill>
                <a:latin typeface="Calibri"/>
              </a:rPr>
              <a:t>     </a:t>
            </a:r>
            <a:r>
              <a:rPr b="1" lang="sk-SK" sz="2800" strike="noStrike">
                <a:solidFill>
                  <a:srgbClr val="77933c"/>
                </a:solidFill>
                <a:latin typeface="Calibri"/>
              </a:rPr>
              <a:t>PRIMÁTOR, MORAVSKÝ BLOK </a:t>
            </a:r>
            <a:r>
              <a:rPr lang="sk-SK" sz="2400" strike="noStrike">
                <a:solidFill>
                  <a:srgbClr val="000000"/>
                </a:solidFill>
                <a:latin typeface="Calibri"/>
              </a:rPr>
              <a:t>sa vyrábajú sa u nás</a:t>
            </a:r>
            <a:endParaRPr/>
          </a:p>
          <a:p>
            <a:pPr>
              <a:lnSpc>
                <a:spcPct val="100000"/>
              </a:lnSpc>
            </a:pPr>
            <a:r>
              <a:rPr b="1" lang="sk-SK" sz="2400" strike="noStrike">
                <a:solidFill>
                  <a:srgbClr val="000000"/>
                </a:solidFill>
                <a:latin typeface="Calibri"/>
              </a:rPr>
              <a:t>                                                   </a:t>
            </a:r>
            <a:r>
              <a:rPr lang="sk-SK" sz="2400" strike="noStrike">
                <a:solidFill>
                  <a:srgbClr val="000000"/>
                </a:solidFill>
                <a:latin typeface="Calibri"/>
              </a:rPr>
              <a:t>Cesto je pružné a vláčne, sladkastá</a:t>
            </a:r>
            <a:endParaRPr/>
          </a:p>
          <a:p>
            <a:pPr>
              <a:lnSpc>
                <a:spcPct val="100000"/>
              </a:lnSpc>
            </a:pPr>
            <a:r>
              <a:rPr lang="sk-SK" sz="2400" strike="noStrike">
                <a:solidFill>
                  <a:srgbClr val="000000"/>
                </a:solidFill>
                <a:latin typeface="Calibri"/>
              </a:rPr>
              <a:t>                                                    </a:t>
            </a:r>
            <a:r>
              <a:rPr lang="sk-SK" sz="2400" strike="noStrike">
                <a:solidFill>
                  <a:srgbClr val="000000"/>
                </a:solidFill>
                <a:latin typeface="Calibri"/>
              </a:rPr>
              <a:t>oriešková chuť. Bocník má hmotnosť</a:t>
            </a:r>
            <a:endParaRPr/>
          </a:p>
          <a:p>
            <a:pPr>
              <a:lnSpc>
                <a:spcPct val="100000"/>
              </a:lnSpc>
            </a:pPr>
            <a:r>
              <a:rPr lang="sk-SK" sz="2400" strike="noStrike">
                <a:solidFill>
                  <a:srgbClr val="000000"/>
                </a:solidFill>
                <a:latin typeface="Calibri"/>
              </a:rPr>
              <a:t>                                                    </a:t>
            </a:r>
            <a:r>
              <a:rPr lang="sk-SK" sz="2400" strike="noStrike">
                <a:solidFill>
                  <a:srgbClr val="000000"/>
                </a:solidFill>
                <a:latin typeface="Calibri"/>
              </a:rPr>
              <a:t>15 kg.  45%t. v s.</a:t>
            </a:r>
            <a:endParaRPr/>
          </a:p>
          <a:p>
            <a:pPr>
              <a:lnSpc>
                <a:spcPct val="100000"/>
              </a:lnSpc>
            </a:pPr>
            <a:endParaRPr/>
          </a:p>
        </p:txBody>
      </p:sp>
      <p:pic>
        <p:nvPicPr>
          <p:cNvPr id="186" name="Picture 2" descr=""/>
          <p:cNvPicPr/>
          <p:nvPr/>
        </p:nvPicPr>
        <p:blipFill>
          <a:blip r:embed="rId1"/>
          <a:stretch/>
        </p:blipFill>
        <p:spPr>
          <a:xfrm>
            <a:off x="6469560" y="1066680"/>
            <a:ext cx="2674440" cy="2256840"/>
          </a:xfrm>
          <a:prstGeom prst="rect">
            <a:avLst/>
          </a:prstGeom>
          <a:ln>
            <a:noFill/>
          </a:ln>
        </p:spPr>
      </p:pic>
      <p:pic>
        <p:nvPicPr>
          <p:cNvPr id="187" name="Picture 2" descr=""/>
          <p:cNvPicPr/>
          <p:nvPr/>
        </p:nvPicPr>
        <p:blipFill>
          <a:blip r:embed="rId2"/>
          <a:stretch/>
        </p:blipFill>
        <p:spPr>
          <a:xfrm>
            <a:off x="304920" y="4343400"/>
            <a:ext cx="2876040" cy="212364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pic>
        <p:nvPicPr>
          <p:cNvPr id="188" name="Picture 2" descr=""/>
          <p:cNvPicPr/>
          <p:nvPr/>
        </p:nvPicPr>
        <p:blipFill>
          <a:blip r:embed="rId1"/>
          <a:stretch/>
        </p:blipFill>
        <p:spPr>
          <a:xfrm>
            <a:off x="0" y="0"/>
            <a:ext cx="9143640" cy="2057040"/>
          </a:xfrm>
          <a:prstGeom prst="rect">
            <a:avLst/>
          </a:prstGeom>
          <a:ln>
            <a:noFill/>
          </a:ln>
        </p:spPr>
      </p:pic>
      <p:sp>
        <p:nvSpPr>
          <p:cNvPr id="189" name="TextShape 1"/>
          <p:cNvSpPr txBox="1"/>
          <p:nvPr/>
        </p:nvSpPr>
        <p:spPr>
          <a:xfrm>
            <a:off x="457200" y="274680"/>
            <a:ext cx="8229240" cy="563040"/>
          </a:xfrm>
          <a:prstGeom prst="rect">
            <a:avLst/>
          </a:prstGeom>
          <a:noFill/>
          <a:ln>
            <a:noFill/>
          </a:ln>
        </p:spPr>
        <p:txBody>
          <a:bodyPr anchor="ctr"/>
          <a:p>
            <a:pPr algn="ctr">
              <a:lnSpc>
                <a:spcPct val="100000"/>
              </a:lnSpc>
            </a:pPr>
            <a:r>
              <a:rPr b="1" lang="sk-SK" sz="4400" strike="noStrike">
                <a:solidFill>
                  <a:srgbClr val="77933c"/>
                </a:solidFill>
                <a:latin typeface="Calibri"/>
              </a:rPr>
              <a:t>Ementál</a:t>
            </a:r>
            <a:endParaRPr/>
          </a:p>
        </p:txBody>
      </p:sp>
      <p:sp>
        <p:nvSpPr>
          <p:cNvPr id="190" name="TextShape 2"/>
          <p:cNvSpPr txBox="1"/>
          <p:nvPr/>
        </p:nvSpPr>
        <p:spPr>
          <a:xfrm>
            <a:off x="0" y="914400"/>
            <a:ext cx="9143640" cy="5943240"/>
          </a:xfrm>
          <a:prstGeom prst="rect">
            <a:avLst/>
          </a:prstGeom>
          <a:gradFill>
            <a:gsLst>
              <a:gs pos="0">
                <a:srgbClr val="e3fbc2"/>
              </a:gs>
              <a:gs pos="100000">
                <a:srgbClr val="f4ffe6"/>
              </a:gs>
            </a:gsLst>
            <a:lin ang="16200000"/>
          </a:gradFill>
          <a:ln w="9360">
            <a:solidFill>
              <a:srgbClr val="98b855"/>
            </a:solidFill>
            <a:round/>
          </a:ln>
        </p:spPr>
        <p:txBody>
          <a:bodyPr/>
          <a:p>
            <a:pPr>
              <a:lnSpc>
                <a:spcPct val="100000"/>
              </a:lnSpc>
            </a:pPr>
            <a:endParaRPr/>
          </a:p>
          <a:p>
            <a:pPr>
              <a:lnSpc>
                <a:spcPct val="100000"/>
              </a:lnSpc>
              <a:buFont typeface="Arial"/>
              <a:buChar char="•"/>
            </a:pPr>
            <a:r>
              <a:rPr b="1" lang="sk-SK" sz="3200" strike="noStrike">
                <a:solidFill>
                  <a:srgbClr val="000000"/>
                </a:solidFill>
                <a:latin typeface="Calibri"/>
              </a:rPr>
              <a:t>Krajina pôvodu</a:t>
            </a:r>
            <a:r>
              <a:rPr lang="sk-SK" sz="3200" strike="noStrike">
                <a:solidFill>
                  <a:srgbClr val="000000"/>
                </a:solidFill>
                <a:latin typeface="Calibri"/>
              </a:rPr>
              <a:t> Švajčiarsko </a:t>
            </a:r>
            <a:r>
              <a:rPr b="1" lang="sk-SK" sz="3200" strike="noStrike">
                <a:solidFill>
                  <a:srgbClr val="000000"/>
                </a:solidFill>
                <a:latin typeface="Calibri"/>
              </a:rPr>
              <a:t>Mlieko</a:t>
            </a:r>
            <a:r>
              <a:rPr lang="sk-SK" sz="3200" strike="noStrike">
                <a:solidFill>
                  <a:srgbClr val="000000"/>
                </a:solidFill>
                <a:latin typeface="Calibri"/>
              </a:rPr>
              <a:t> kravské </a:t>
            </a:r>
            <a:r>
              <a:rPr b="1" lang="sk-SK" sz="3200" strike="noStrike">
                <a:solidFill>
                  <a:srgbClr val="000000"/>
                </a:solidFill>
                <a:latin typeface="Calibri"/>
              </a:rPr>
              <a:t>Typ</a:t>
            </a:r>
            <a:r>
              <a:rPr lang="sk-SK" sz="3200" strike="noStrike">
                <a:solidFill>
                  <a:srgbClr val="000000"/>
                </a:solidFill>
                <a:latin typeface="Calibri"/>
              </a:rPr>
              <a:t> polotvrdý,</a:t>
            </a:r>
            <a:r>
              <a:rPr lang="sk-SK" sz="3200" strike="noStrike">
                <a:solidFill>
                  <a:srgbClr val="000000"/>
                </a:solidFill>
                <a:latin typeface="Calibri"/>
              </a:rPr>
              <a:t>
</a:t>
            </a:r>
            <a:r>
              <a:rPr lang="sk-SK" sz="3200" strike="noStrike">
                <a:solidFill>
                  <a:srgbClr val="000000"/>
                </a:solidFill>
                <a:latin typeface="Calibri"/>
              </a:rPr>
              <a:t>varený a lisovaný s drhnutou prír. kôrou </a:t>
            </a:r>
            <a:r>
              <a:rPr b="1" lang="sk-SK" sz="3200" strike="noStrike">
                <a:solidFill>
                  <a:srgbClr val="000000"/>
                </a:solidFill>
                <a:latin typeface="Calibri"/>
              </a:rPr>
              <a:t>Obsah tuku</a:t>
            </a:r>
            <a:r>
              <a:rPr lang="sk-SK" sz="3200" strike="noStrike">
                <a:solidFill>
                  <a:srgbClr val="000000"/>
                </a:solidFill>
                <a:latin typeface="Calibri"/>
              </a:rPr>
              <a:t> 45% </a:t>
            </a:r>
            <a:r>
              <a:rPr b="1" lang="sk-SK" sz="3200" strike="noStrike">
                <a:solidFill>
                  <a:srgbClr val="000000"/>
                </a:solidFill>
                <a:latin typeface="Calibri"/>
              </a:rPr>
              <a:t>Zrenie</a:t>
            </a:r>
            <a:r>
              <a:rPr lang="sk-SK" sz="3200" strike="noStrike">
                <a:solidFill>
                  <a:srgbClr val="000000"/>
                </a:solidFill>
                <a:latin typeface="Calibri"/>
              </a:rPr>
              <a:t> 4 až 12 mesiacov </a:t>
            </a:r>
            <a:r>
              <a:rPr b="1" lang="sk-SK" sz="3200" strike="noStrike">
                <a:solidFill>
                  <a:srgbClr val="000000"/>
                </a:solidFill>
                <a:latin typeface="Calibri"/>
              </a:rPr>
              <a:t>Ementálsky syr</a:t>
            </a:r>
            <a:r>
              <a:rPr lang="sk-SK" sz="3200" strike="noStrike">
                <a:solidFill>
                  <a:srgbClr val="000000"/>
                </a:solidFill>
                <a:latin typeface="Calibri"/>
              </a:rPr>
              <a:t> alebo </a:t>
            </a:r>
            <a:r>
              <a:rPr b="1" lang="sk-SK" sz="3200" strike="noStrike">
                <a:solidFill>
                  <a:srgbClr val="000000"/>
                </a:solidFill>
                <a:latin typeface="Calibri"/>
              </a:rPr>
              <a:t>ementál</a:t>
            </a:r>
            <a:r>
              <a:rPr lang="sk-SK" sz="3200" strike="noStrike">
                <a:solidFill>
                  <a:srgbClr val="000000"/>
                </a:solidFill>
                <a:latin typeface="Calibri"/>
              </a:rPr>
              <a:t> (po nemecky </a:t>
            </a:r>
            <a:r>
              <a:rPr i="1" lang="sk-SK" sz="3200" strike="noStrike">
                <a:solidFill>
                  <a:srgbClr val="000000"/>
                </a:solidFill>
                <a:latin typeface="Calibri"/>
              </a:rPr>
              <a:t>Emmentaler</a:t>
            </a:r>
            <a:r>
              <a:rPr lang="sk-SK" sz="3200" strike="noStrike">
                <a:solidFill>
                  <a:srgbClr val="000000"/>
                </a:solidFill>
                <a:latin typeface="Calibri"/>
              </a:rPr>
              <a:t>), známy aj ako </a:t>
            </a:r>
            <a:r>
              <a:rPr i="1" lang="sk-SK" sz="3200" strike="noStrike">
                <a:solidFill>
                  <a:srgbClr val="000000"/>
                </a:solidFill>
                <a:latin typeface="Calibri"/>
              </a:rPr>
              <a:t>švajčiarsky syr</a:t>
            </a:r>
            <a:r>
              <a:rPr lang="sk-SK" sz="3200" strike="noStrike">
                <a:solidFill>
                  <a:srgbClr val="000000"/>
                </a:solidFill>
                <a:latin typeface="Calibri"/>
              </a:rPr>
              <a:t>, je syr ktorý pôvodne pochádza z údolia </a:t>
            </a:r>
            <a:r>
              <a:rPr b="1" lang="sk-SK" sz="3200" strike="noStrike">
                <a:solidFill>
                  <a:srgbClr val="000000"/>
                </a:solidFill>
                <a:latin typeface="Calibri"/>
              </a:rPr>
              <a:t>Emme pri Berne</a:t>
            </a:r>
            <a:r>
              <a:rPr lang="sk-SK" sz="3200" strike="noStrike">
                <a:solidFill>
                  <a:srgbClr val="000000"/>
                </a:solidFill>
                <a:latin typeface="Calibri"/>
              </a:rPr>
              <a:t>. Výroba známa už v 15. storočí.</a:t>
            </a:r>
            <a:endParaRPr/>
          </a:p>
          <a:p>
            <a:pPr>
              <a:lnSpc>
                <a:spcPct val="100000"/>
              </a:lnSpc>
              <a:buFont typeface="Arial"/>
              <a:buChar char="•"/>
            </a:pPr>
            <a:r>
              <a:rPr lang="sk-SK" sz="3200" strike="noStrike">
                <a:solidFill>
                  <a:srgbClr val="000000"/>
                </a:solidFill>
                <a:latin typeface="Calibri"/>
              </a:rPr>
              <a:t>Ementál patrí medzi najväčšie syry na svete a vyrába sa v tvare veľkých bochňov. Tradične by sa mal vyrábať ručne a z nepasterizovaného mlieka. Na výrobu jedného syra sa použije viac ako 1 200l mlieka.</a:t>
            </a:r>
            <a:endParaRPr/>
          </a:p>
          <a:p>
            <a:pPr>
              <a:lnSpc>
                <a:spcPct val="100000"/>
              </a:lnSpc>
              <a:buFont typeface="Arial"/>
              <a:buChar char="•"/>
            </a:pPr>
            <a:r>
              <a:rPr lang="sk-SK" sz="3200" strike="noStrike">
                <a:solidFill>
                  <a:srgbClr val="000000"/>
                </a:solidFill>
                <a:latin typeface="Calibri"/>
              </a:rPr>
              <a:t>Tento syr má typickú hladkú bledožltú kôru a sýtožlté cesto s dierami veľkými ako </a:t>
            </a:r>
            <a:r>
              <a:rPr lang="sk-SK" sz="3200" strike="noStrike" u="sng">
                <a:solidFill>
                  <a:srgbClr val="0000ff"/>
                </a:solidFill>
                <a:latin typeface="Calibri"/>
              </a:rPr>
              <a:t>čerešňa</a:t>
            </a:r>
            <a:r>
              <a:rPr lang="sk-SK" sz="3200" strike="noStrike">
                <a:solidFill>
                  <a:srgbClr val="000000"/>
                </a:solidFill>
                <a:latin typeface="Calibri"/>
              </a:rPr>
              <a:t>, </a:t>
            </a:r>
            <a:r>
              <a:rPr lang="sk-SK" sz="3200" strike="noStrike" u="sng">
                <a:solidFill>
                  <a:srgbClr val="0000ff"/>
                </a:solidFill>
                <a:latin typeface="Calibri"/>
              </a:rPr>
              <a:t>vlašský orech</a:t>
            </a:r>
            <a:r>
              <a:rPr lang="sk-SK" sz="3200" strike="noStrike">
                <a:solidFill>
                  <a:srgbClr val="000000"/>
                </a:solidFill>
                <a:latin typeface="Calibri"/>
              </a:rPr>
              <a:t> ale môžu byť aj väčšie.Ementál má komplexnú arómu kde je cítiť príjemný závan lúk a kvetov, ktorý sa mieša s vôňou hrozienok a horiaceho dreva. Aj chuť má silnú a štavnatú s vyzretou drevenatou dochuťou.</a:t>
            </a:r>
            <a:endParaRPr/>
          </a:p>
          <a:p>
            <a:pPr>
              <a:lnSpc>
                <a:spcPct val="100000"/>
              </a:lnSpc>
            </a:pPr>
            <a:r>
              <a:rPr lang="sk-SK" sz="3200" strike="noStrike">
                <a:solidFill>
                  <a:srgbClr val="000000"/>
                </a:solidFill>
                <a:latin typeface="Calibri"/>
              </a:rPr>
              <a:t>         </a:t>
            </a:r>
            <a:r>
              <a:rPr lang="sk-SK" sz="3200" strike="noStrike">
                <a:solidFill>
                  <a:srgbClr val="000000"/>
                </a:solidFill>
                <a:latin typeface="Calibri"/>
              </a:rPr>
              <a:t>Ementál sa vyrába zo zmesi raňajšieho mlieka a mlieka z predchádzajúceho večera. Za pol hodiny po pridaní </a:t>
            </a:r>
            <a:r>
              <a:rPr lang="sk-SK" sz="3200" strike="noStrike" u="sng">
                <a:solidFill>
                  <a:srgbClr val="0000ff"/>
                </a:solidFill>
                <a:latin typeface="Calibri"/>
              </a:rPr>
              <a:t>syridla</a:t>
            </a:r>
            <a:r>
              <a:rPr lang="sk-SK" sz="3200" strike="noStrike">
                <a:solidFill>
                  <a:srgbClr val="000000"/>
                </a:solidFill>
                <a:latin typeface="Calibri"/>
              </a:rPr>
              <a:t> a iniciačnej kultúry obsahujúcej propiónové </a:t>
            </a:r>
            <a:r>
              <a:rPr lang="sk-SK" sz="3200" strike="noStrike" u="sng">
                <a:solidFill>
                  <a:srgbClr val="0000ff"/>
                </a:solidFill>
                <a:latin typeface="Calibri"/>
              </a:rPr>
              <a:t>baktérie</a:t>
            </a:r>
            <a:r>
              <a:rPr lang="sk-SK" sz="3200" strike="noStrike">
                <a:solidFill>
                  <a:srgbClr val="000000"/>
                </a:solidFill>
                <a:latin typeface="Calibri"/>
              </a:rPr>
              <a:t> sa mlieko zrazí. </a:t>
            </a:r>
            <a:r>
              <a:rPr lang="sk-SK" sz="3200" strike="noStrike" u="sng">
                <a:solidFill>
                  <a:srgbClr val="0000ff"/>
                </a:solidFill>
                <a:latin typeface="Calibri"/>
              </a:rPr>
              <a:t>Tvaroh</a:t>
            </a:r>
            <a:r>
              <a:rPr lang="sk-SK" sz="3200" strike="noStrike">
                <a:solidFill>
                  <a:srgbClr val="000000"/>
                </a:solidFill>
                <a:latin typeface="Calibri"/>
              </a:rPr>
              <a:t> sa reže do kríža. Používa sa na to stroj s názvom </a:t>
            </a:r>
            <a:r>
              <a:rPr i="1" lang="sk-SK" sz="3200" strike="noStrike">
                <a:solidFill>
                  <a:srgbClr val="000000"/>
                </a:solidFill>
                <a:latin typeface="Calibri"/>
              </a:rPr>
              <a:t>syrová harfa</a:t>
            </a:r>
            <a:r>
              <a:rPr lang="sk-SK" sz="3200" strike="noStrike">
                <a:solidFill>
                  <a:srgbClr val="000000"/>
                </a:solidFill>
                <a:latin typeface="Calibri"/>
              </a:rPr>
              <a:t>. Po rozrezaní sa tvaroh zohrieva, opakovane reže a mieša, až kým tvarohové hrudky nestvrdnú a neodtečie z nich </a:t>
            </a:r>
            <a:r>
              <a:rPr lang="sk-SK" sz="3200" strike="noStrike" u="sng">
                <a:solidFill>
                  <a:srgbClr val="0000ff"/>
                </a:solidFill>
                <a:latin typeface="Calibri"/>
              </a:rPr>
              <a:t>srvátka</a:t>
            </a:r>
            <a:r>
              <a:rPr lang="sk-SK" sz="3200" strike="noStrike">
                <a:solidFill>
                  <a:srgbClr val="000000"/>
                </a:solidFill>
                <a:latin typeface="Calibri"/>
              </a:rPr>
              <a:t>. Potom sa masa preloží z kade do veľkého vaku z mušelínovej látky a prenesie sa do špeciálneho lisu. Nasledujúci deň sa syr namáča do slaného roztoku a nechá sa sušiť 10 až 14 dní. Nakoniec sa uloží do teplejších fermentačných pivníc, v ktorých sa v syre začnú tvoriť typické diery. Konečné zrenie sa odohráva v chladných pivniciach. Počas celého procesu sa jednotlivé pecne pravidelne otáčajú.</a:t>
            </a:r>
            <a:endParaRPr/>
          </a:p>
          <a:p>
            <a:pPr>
              <a:lnSpc>
                <a:spcPct val="100000"/>
              </a:lnSpc>
              <a:buFont typeface="Arial"/>
              <a:buChar char="•"/>
            </a:pPr>
            <a:r>
              <a:rPr lang="sk-SK" sz="3200" strike="noStrike">
                <a:solidFill>
                  <a:srgbClr val="000000"/>
                </a:solidFill>
                <a:latin typeface="Calibri"/>
              </a:rPr>
              <a:t>Podľa švajčiarskeho zákona ementál môže vyvážať až po 4 mesiacoch zrenia. Vtedy sa stále považuje za mladý. Na kôru týchto syrov sa pečaťou vyráža slovo </a:t>
            </a:r>
            <a:r>
              <a:rPr i="1" lang="sk-SK" sz="3200" strike="noStrike">
                <a:solidFill>
                  <a:srgbClr val="000000"/>
                </a:solidFill>
                <a:latin typeface="Calibri"/>
              </a:rPr>
              <a:t>Switzerland</a:t>
            </a:r>
            <a:r>
              <a:rPr lang="sk-SK" sz="3200" strike="noStrike">
                <a:solidFill>
                  <a:srgbClr val="000000"/>
                </a:solidFill>
                <a:latin typeface="Calibri"/>
              </a:rPr>
              <a:t>.</a:t>
            </a:r>
            <a:endParaRPr/>
          </a:p>
          <a:p>
            <a:pPr>
              <a:lnSpc>
                <a:spcPct val="100000"/>
              </a:lnSpc>
            </a:pPr>
            <a:endParaRPr/>
          </a:p>
        </p:txBody>
      </p:sp>
      <p:sp>
        <p:nvSpPr>
          <p:cNvPr id="191" name="CustomShape 3"/>
          <p:cNvSpPr/>
          <p:nvPr/>
        </p:nvSpPr>
        <p:spPr>
          <a:xfrm>
            <a:off x="8381880" y="6324480"/>
            <a:ext cx="508680" cy="533160"/>
          </a:xfrm>
          <a:prstGeom prst="actionButtonBackPrevious">
            <a:avLst/>
          </a:prstGeom>
          <a:ln>
            <a:round/>
          </a:ln>
        </p:spPr>
        <p:style>
          <a:lnRef idx="2">
            <a:schemeClr val="accent1">
              <a:shade val="50000"/>
            </a:schemeClr>
          </a:lnRef>
          <a:fillRef idx="1">
            <a:schemeClr val="accent1"/>
          </a:fillRef>
          <a:effectRef idx="0">
            <a:schemeClr val="accent1"/>
          </a:effectRef>
          <a:fontRef idx="minor"/>
        </p:style>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 name="TextShape 1"/>
          <p:cNvSpPr txBox="1"/>
          <p:nvPr/>
        </p:nvSpPr>
        <p:spPr>
          <a:xfrm>
            <a:off x="0" y="0"/>
            <a:ext cx="9143640" cy="1645920"/>
          </a:xfrm>
          <a:prstGeom prst="rect">
            <a:avLst/>
          </a:prstGeom>
          <a:solidFill>
            <a:srgbClr val="77933c"/>
          </a:solidFill>
          <a:ln>
            <a:noFill/>
          </a:ln>
        </p:spPr>
        <p:txBody>
          <a:bodyPr anchor="ctr"/>
          <a:p>
            <a:pPr algn="ctr">
              <a:lnSpc>
                <a:spcPct val="100000"/>
              </a:lnSpc>
            </a:pPr>
            <a:r>
              <a:rPr b="1" lang="sk-SK" sz="4400" strike="noStrike">
                <a:solidFill>
                  <a:srgbClr val="fefefd"/>
                </a:solidFill>
                <a:latin typeface="Calibri"/>
              </a:rPr>
              <a:t>PARMEZÁN</a:t>
            </a:r>
            <a:endParaRPr/>
          </a:p>
        </p:txBody>
      </p:sp>
      <p:sp>
        <p:nvSpPr>
          <p:cNvPr id="193" name="TextShape 2"/>
          <p:cNvSpPr txBox="1"/>
          <p:nvPr/>
        </p:nvSpPr>
        <p:spPr>
          <a:xfrm>
            <a:off x="0" y="1600200"/>
            <a:ext cx="9143640" cy="5257440"/>
          </a:xfrm>
          <a:prstGeom prst="rect">
            <a:avLst/>
          </a:prstGeom>
          <a:gradFill>
            <a:gsLst>
              <a:gs pos="0">
                <a:srgbClr val="e3fbc2"/>
              </a:gs>
              <a:gs pos="100000">
                <a:srgbClr val="f4ffe6"/>
              </a:gs>
            </a:gsLst>
            <a:lin ang="16200000"/>
          </a:gradFill>
          <a:ln w="9360">
            <a:solidFill>
              <a:srgbClr val="98b855"/>
            </a:solidFill>
            <a:round/>
          </a:ln>
        </p:spPr>
        <p:txBody>
          <a:bodyPr/>
          <a:p>
            <a:pPr>
              <a:lnSpc>
                <a:spcPct val="100000"/>
              </a:lnSpc>
              <a:buFont typeface="Arial"/>
              <a:buChar char="•"/>
            </a:pPr>
            <a:r>
              <a:rPr lang="sk-SK" sz="3200" strike="noStrike">
                <a:solidFill>
                  <a:srgbClr val="000000"/>
                </a:solidFill>
                <a:latin typeface="Calibri"/>
              </a:rPr>
              <a:t>Pravý parmezán sa vyrába výlučne v okolí provincie Parma. Jeho typická chuť a aróma závisia od horkosti mlieka danej zložením lúčnych tráv a tie zasa od špecifického zloženia miestnej pôdy. Parmezán chutí najlepšie medzi druhým a štvrtým rokom zrenia. Vtedy sa v ňom vyvážene spája jemná chuť masla s prirodzenou ostrosťou a slanosťou. Ak je dokonale zrelý, ani po 20 rokoch nestratí nič zo svojej vynikajúcej chuti.</a:t>
            </a:r>
            <a:endParaRPr/>
          </a:p>
          <a:p>
            <a:pPr>
              <a:lnSpc>
                <a:spcPct val="100000"/>
              </a:lnSpc>
              <a:buFont typeface="Arial"/>
              <a:buChar char="•"/>
            </a:pPr>
            <a:r>
              <a:rPr b="1" lang="sk-SK" sz="3200" strike="noStrike">
                <a:solidFill>
                  <a:srgbClr val="000000"/>
                </a:solidFill>
                <a:latin typeface="Calibri"/>
              </a:rPr>
              <a:t>Ideálny na dochutenie</a:t>
            </a:r>
            <a:endParaRPr/>
          </a:p>
          <a:p>
            <a:pPr>
              <a:lnSpc>
                <a:spcPct val="100000"/>
              </a:lnSpc>
              <a:buFont typeface="Arial"/>
              <a:buChar char="•"/>
            </a:pPr>
            <a:r>
              <a:rPr lang="sk-SK" sz="3200" strike="noStrike">
                <a:solidFill>
                  <a:srgbClr val="000000"/>
                </a:solidFill>
                <a:latin typeface="Calibri"/>
              </a:rPr>
              <a:t>Parmezán má takú pikantnú chuť, že sa používa len v malom množstve skôr ako dochucovadlo či korenie, či už nastrúhaný na mimoriadne jemný prášok, alebo nakrájaný na tenučké hoblinky. Ideálne je, ak sa strúha až tesne pred podávaním, pretože vtedy nestráca svoje aromatické vlastnosti. Strúhame ho zľahka na jemnom strúhadle. Ak ho nastrúhame zbytočne veľa, obschne. Parmezán uchovávame tesne zabalený do priesvitnej fólie v chladničke </a:t>
            </a:r>
            <a:endParaRPr/>
          </a:p>
          <a:p>
            <a:pPr>
              <a:lnSpc>
                <a:spcPct val="100000"/>
              </a:lnSpc>
            </a:pPr>
            <a:r>
              <a:rPr lang="sk-SK" sz="3200" strike="noStrike">
                <a:solidFill>
                  <a:srgbClr val="000000"/>
                </a:solidFill>
                <a:latin typeface="Calibri"/>
              </a:rPr>
              <a:t>      </a:t>
            </a:r>
            <a:r>
              <a:rPr lang="sk-SK" sz="3200" strike="noStrike">
                <a:solidFill>
                  <a:srgbClr val="000000"/>
                </a:solidFill>
                <a:latin typeface="Calibri"/>
              </a:rPr>
              <a:t>Ak ho zabalíme do alobalu, vydrží v nej aj mesiac. Nikdy ho nedávame do mrazničky, zničili by sme jeho chuť.</a:t>
            </a:r>
            <a:endParaRPr/>
          </a:p>
          <a:p>
            <a:pPr>
              <a:lnSpc>
                <a:spcPct val="100000"/>
              </a:lnSpc>
            </a:pPr>
            <a:endParaRPr/>
          </a:p>
        </p:txBody>
      </p:sp>
      <p:pic>
        <p:nvPicPr>
          <p:cNvPr id="194" name="Picture 2" descr=""/>
          <p:cNvPicPr/>
          <p:nvPr/>
        </p:nvPicPr>
        <p:blipFill>
          <a:blip r:embed="rId1"/>
          <a:stretch/>
        </p:blipFill>
        <p:spPr>
          <a:xfrm>
            <a:off x="6248520" y="0"/>
            <a:ext cx="2343600" cy="155484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195" name="TextShape 1"/>
          <p:cNvSpPr txBox="1"/>
          <p:nvPr/>
        </p:nvSpPr>
        <p:spPr>
          <a:xfrm>
            <a:off x="457200" y="274680"/>
            <a:ext cx="8229240" cy="1142640"/>
          </a:xfrm>
          <a:prstGeom prst="rect">
            <a:avLst/>
          </a:prstGeom>
          <a:noFill/>
          <a:ln>
            <a:noFill/>
          </a:ln>
        </p:spPr>
        <p:txBody>
          <a:bodyPr anchor="ctr"/>
          <a:p>
            <a:pPr algn="ctr">
              <a:lnSpc>
                <a:spcPct val="100000"/>
              </a:lnSpc>
            </a:pPr>
            <a:r>
              <a:rPr lang="sk-SK" sz="4400" strike="noStrike">
                <a:solidFill>
                  <a:srgbClr val="000000"/>
                </a:solidFill>
                <a:latin typeface="Calibri"/>
              </a:rPr>
              <a:t>
</a:t>
            </a:r>
            <a:r>
              <a:rPr lang="sk-SK" sz="4400" strike="noStrike">
                <a:solidFill>
                  <a:srgbClr val="000000"/>
                </a:solidFill>
                <a:latin typeface="Calibri"/>
              </a:rPr>
              <a:t>FETA</a:t>
            </a:r>
            <a:endParaRPr/>
          </a:p>
        </p:txBody>
      </p:sp>
      <p:sp>
        <p:nvSpPr>
          <p:cNvPr id="196"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sk-SK" sz="3200" strike="noStrike">
                <a:solidFill>
                  <a:srgbClr val="000000"/>
                </a:solidFill>
                <a:latin typeface="Calibri"/>
              </a:rPr>
              <a:t>Řecko má hezké pláže a tento sýr, měkký sýr. Zraje dva měsíce v nálevu. Distribuuje se v cínových plechovkách, nebo dřevěných. Vyrábí se z béééé, tedy ovčího mléka, někdy se přidá i kozí mléko. Někdy se produkuje i z kravského. Jde o výsledek – ovčí je silný, kozí chutná po zvěřině, kravské mléko dá jemnou chuť. Používán na salát, řecký, jak jinak :-)</a:t>
            </a:r>
            <a:endParaRPr/>
          </a:p>
        </p:txBody>
      </p:sp>
      <p:pic>
        <p:nvPicPr>
          <p:cNvPr id="197" name="Picture 2" descr=""/>
          <p:cNvPicPr/>
          <p:nvPr/>
        </p:nvPicPr>
        <p:blipFill>
          <a:blip r:embed="rId1"/>
          <a:stretch/>
        </p:blipFill>
        <p:spPr>
          <a:xfrm>
            <a:off x="914400" y="380880"/>
            <a:ext cx="1752120" cy="1314000"/>
          </a:xfrm>
          <a:prstGeom prst="rect">
            <a:avLst/>
          </a:prstGeom>
          <a:ln>
            <a:noFill/>
          </a:ln>
        </p:spPr>
      </p:pic>
      <p:sp>
        <p:nvSpPr>
          <p:cNvPr id="198" name="CustomShape 3"/>
          <p:cNvSpPr/>
          <p:nvPr/>
        </p:nvSpPr>
        <p:spPr>
          <a:xfrm>
            <a:off x="8229600" y="5815440"/>
            <a:ext cx="508680" cy="508680"/>
          </a:xfrm>
          <a:prstGeom prst="actionButtonBackPrevious">
            <a:avLst/>
          </a:prstGeom>
          <a:ln>
            <a:round/>
          </a:ln>
        </p:spPr>
        <p:style>
          <a:lnRef idx="2">
            <a:schemeClr val="accent1">
              <a:shade val="50000"/>
            </a:schemeClr>
          </a:lnRef>
          <a:fillRef idx="1">
            <a:schemeClr val="accent1"/>
          </a:fillRef>
          <a:effectRef idx="0">
            <a:schemeClr val="accent1"/>
          </a:effectRef>
          <a:fontRef idx="minor"/>
        </p:style>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199" name="TextShape 1"/>
          <p:cNvSpPr txBox="1"/>
          <p:nvPr/>
        </p:nvSpPr>
        <p:spPr>
          <a:xfrm>
            <a:off x="457200" y="274680"/>
            <a:ext cx="8229240" cy="1142640"/>
          </a:xfrm>
          <a:prstGeom prst="rect">
            <a:avLst/>
          </a:prstGeom>
          <a:noFill/>
          <a:ln>
            <a:noFill/>
          </a:ln>
        </p:spPr>
        <p:txBody>
          <a:bodyPr anchor="ctr"/>
          <a:p>
            <a:pPr algn="ctr">
              <a:lnSpc>
                <a:spcPct val="100000"/>
              </a:lnSpc>
            </a:pPr>
            <a:r>
              <a:rPr b="1" lang="sk-SK" sz="4400" strike="noStrike">
                <a:solidFill>
                  <a:srgbClr val="000000"/>
                </a:solidFill>
                <a:latin typeface="Calibri"/>
              </a:rPr>
              <a:t>
</a:t>
            </a:r>
            <a:r>
              <a:rPr b="1" lang="sk-SK" sz="4400" strike="noStrike">
                <a:solidFill>
                  <a:srgbClr val="000000"/>
                </a:solidFill>
                <a:latin typeface="Calibri"/>
              </a:rPr>
              <a:t>
</a:t>
            </a:r>
            <a:r>
              <a:rPr b="1" lang="sk-SK" sz="4400" strike="noStrike">
                <a:solidFill>
                  <a:srgbClr val="000000"/>
                </a:solidFill>
                <a:latin typeface="Calibri"/>
              </a:rPr>
              <a:t>MASCARPONE</a:t>
            </a:r>
            <a:r>
              <a:rPr lang="sk-SK" sz="4400" strike="noStrike">
                <a:solidFill>
                  <a:srgbClr val="000000"/>
                </a:solidFill>
                <a:latin typeface="Calibri"/>
              </a:rPr>
              <a:t>
</a:t>
            </a:r>
            <a:endParaRPr/>
          </a:p>
        </p:txBody>
      </p:sp>
      <p:sp>
        <p:nvSpPr>
          <p:cNvPr id="200" name="TextShape 2"/>
          <p:cNvSpPr txBox="1"/>
          <p:nvPr/>
        </p:nvSpPr>
        <p:spPr>
          <a:xfrm>
            <a:off x="457200" y="1600200"/>
            <a:ext cx="8229240" cy="4525560"/>
          </a:xfrm>
          <a:prstGeom prst="rect">
            <a:avLst/>
          </a:prstGeom>
          <a:noFill/>
          <a:ln>
            <a:noFill/>
          </a:ln>
        </p:spPr>
        <p:txBody>
          <a:bodyPr/>
          <a:p>
            <a:pPr>
              <a:lnSpc>
                <a:spcPct val="100000"/>
              </a:lnSpc>
            </a:pPr>
            <a:endParaRPr/>
          </a:p>
          <a:p>
            <a:pPr>
              <a:lnSpc>
                <a:spcPct val="100000"/>
              </a:lnSpc>
              <a:buFont typeface="Arial"/>
              <a:buChar char="•"/>
            </a:pPr>
            <a:r>
              <a:rPr lang="sk-SK" sz="3200" strike="noStrike">
                <a:solidFill>
                  <a:srgbClr val="000000"/>
                </a:solidFill>
                <a:latin typeface="Calibri"/>
              </a:rPr>
              <a:t>Tento italský sýr se objevuje v mnoha kuchařkách jako přísada do pokrmů a tak něco málo o něm. Je to sýr měkký, z kravské smetany, velice tučný (cca 70%), proto se přiklání mnozí, že se jedná spíše o mléčný výrobek. Přidává se citrónová šťáva, nebo bílé víno. Jde o jemný a sladký sýr. Nejznámějším výrobkem, kde je použit, je Tiramisu. Dále v těstovinách, na zobání s ovocem či delikatesu s červený vínem. </a:t>
            </a:r>
            <a:endParaRPr/>
          </a:p>
          <a:p>
            <a:pPr>
              <a:lnSpc>
                <a:spcPct val="100000"/>
              </a:lnSpc>
            </a:pPr>
            <a:endParaRPr/>
          </a:p>
        </p:txBody>
      </p:sp>
      <p:pic>
        <p:nvPicPr>
          <p:cNvPr id="201" name="Picture 2" descr=""/>
          <p:cNvPicPr/>
          <p:nvPr/>
        </p:nvPicPr>
        <p:blipFill>
          <a:blip r:embed="rId1"/>
          <a:stretch/>
        </p:blipFill>
        <p:spPr>
          <a:xfrm>
            <a:off x="609480" y="0"/>
            <a:ext cx="2209320" cy="2209320"/>
          </a:xfrm>
          <a:prstGeom prst="rect">
            <a:avLst/>
          </a:prstGeom>
          <a:ln>
            <a:noFill/>
          </a:ln>
        </p:spPr>
      </p:pic>
      <p:sp>
        <p:nvSpPr>
          <p:cNvPr id="202" name="CustomShape 3"/>
          <p:cNvSpPr/>
          <p:nvPr/>
        </p:nvSpPr>
        <p:spPr>
          <a:xfrm>
            <a:off x="8077320" y="5943600"/>
            <a:ext cx="356400" cy="813600"/>
          </a:xfrm>
          <a:prstGeom prst="actionButtonBackPrevious">
            <a:avLst/>
          </a:prstGeom>
          <a:ln>
            <a:round/>
          </a:ln>
        </p:spPr>
        <p:style>
          <a:lnRef idx="2">
            <a:schemeClr val="accent1">
              <a:shade val="50000"/>
            </a:schemeClr>
          </a:lnRef>
          <a:fillRef idx="1">
            <a:schemeClr val="accent1"/>
          </a:fillRef>
          <a:effectRef idx="0">
            <a:schemeClr val="accent1"/>
          </a:effectRef>
          <a:fontRef idx="minor"/>
        </p:style>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 name="TextShape 1"/>
          <p:cNvSpPr txBox="1"/>
          <p:nvPr/>
        </p:nvSpPr>
        <p:spPr>
          <a:xfrm>
            <a:off x="0" y="0"/>
            <a:ext cx="8686440" cy="1417320"/>
          </a:xfrm>
          <a:prstGeom prst="rect">
            <a:avLst/>
          </a:prstGeom>
          <a:solidFill>
            <a:srgbClr val="d99694"/>
          </a:solidFill>
          <a:ln>
            <a:noFill/>
          </a:ln>
        </p:spPr>
        <p:txBody>
          <a:bodyPr anchor="ctr"/>
          <a:p>
            <a:pPr algn="ctr">
              <a:lnSpc>
                <a:spcPct val="100000"/>
              </a:lnSpc>
            </a:pPr>
            <a:r>
              <a:rPr b="1" lang="sk-SK" sz="4400" strike="noStrike">
                <a:solidFill>
                  <a:srgbClr val="fb7c7a"/>
                </a:solidFill>
                <a:latin typeface="Calibri"/>
              </a:rPr>
              <a:t>4. Tavené syry</a:t>
            </a:r>
            <a:endParaRPr/>
          </a:p>
        </p:txBody>
      </p:sp>
      <p:sp>
        <p:nvSpPr>
          <p:cNvPr id="204" name="TextShape 2"/>
          <p:cNvSpPr txBox="1"/>
          <p:nvPr/>
        </p:nvSpPr>
        <p:spPr>
          <a:xfrm>
            <a:off x="0" y="1371600"/>
            <a:ext cx="9143640" cy="5486040"/>
          </a:xfrm>
          <a:prstGeom prst="rect">
            <a:avLst/>
          </a:prstGeom>
          <a:gradFill>
            <a:gsLst>
              <a:gs pos="0">
                <a:srgbClr val="ffc1be"/>
              </a:gs>
              <a:gs pos="100000">
                <a:srgbClr val="ffe5e5"/>
              </a:gs>
            </a:gsLst>
            <a:lin ang="16200000"/>
          </a:gradFill>
          <a:ln w="9360">
            <a:solidFill>
              <a:srgbClr val="be4b48"/>
            </a:solidFill>
            <a:round/>
          </a:ln>
        </p:spPr>
        <p:txBody>
          <a:bodyPr/>
          <a:p>
            <a:pPr>
              <a:lnSpc>
                <a:spcPct val="100000"/>
              </a:lnSpc>
            </a:pPr>
            <a:r>
              <a:rPr lang="sk-SK" sz="2400" strike="noStrike">
                <a:solidFill>
                  <a:srgbClr val="000000"/>
                </a:solidFill>
                <a:latin typeface="Calibri"/>
              </a:rPr>
              <a:t>Na výrobu sa používajú tvrdé syry, ktoré sa nedostanú </a:t>
            </a:r>
            <a:endParaRPr/>
          </a:p>
          <a:p>
            <a:pPr>
              <a:lnSpc>
                <a:spcPct val="100000"/>
              </a:lnSpc>
            </a:pPr>
            <a:r>
              <a:rPr lang="sk-SK" sz="2400" strike="noStrike">
                <a:solidFill>
                  <a:srgbClr val="000000"/>
                </a:solidFill>
                <a:latin typeface="Calibri"/>
              </a:rPr>
              <a:t>na trh pre chybu vzhľadu, konzistencie, chuti. Syry sa drvia, pretláčajú, melú valcami a po pridaní prísad (smotana, jogurt, tvaroh, maslo...) sa topia pri teplote 85°C, čím sa pasterizujú. </a:t>
            </a:r>
            <a:endParaRPr/>
          </a:p>
          <a:p>
            <a:pPr>
              <a:lnSpc>
                <a:spcPct val="100000"/>
              </a:lnSpc>
            </a:pPr>
            <a:r>
              <a:rPr lang="sk-SK" sz="2400" strike="noStrike">
                <a:solidFill>
                  <a:srgbClr val="000000"/>
                </a:solidFill>
                <a:latin typeface="Calibri"/>
              </a:rPr>
              <a:t> </a:t>
            </a:r>
            <a:r>
              <a:rPr lang="sk-SK" sz="2400" strike="noStrike">
                <a:solidFill>
                  <a:srgbClr val="000000"/>
                </a:solidFill>
                <a:latin typeface="Calibri"/>
              </a:rPr>
              <a:t>Vyrábajú sa:  jednodruhové (top. Ementál)</a:t>
            </a:r>
            <a:endParaRPr/>
          </a:p>
          <a:p>
            <a:pPr>
              <a:lnSpc>
                <a:spcPct val="100000"/>
              </a:lnSpc>
            </a:pPr>
            <a:r>
              <a:rPr lang="sk-SK" sz="2400" strike="noStrike">
                <a:solidFill>
                  <a:srgbClr val="000000"/>
                </a:solidFill>
                <a:latin typeface="Calibri"/>
              </a:rPr>
              <a:t>                         </a:t>
            </a:r>
            <a:r>
              <a:rPr lang="sk-SK" sz="2400" strike="noStrike">
                <a:solidFill>
                  <a:srgbClr val="000000"/>
                </a:solidFill>
                <a:latin typeface="Calibri"/>
              </a:rPr>
              <a:t>syry s príchuťami (bylinky, šunka)</a:t>
            </a:r>
            <a:endParaRPr/>
          </a:p>
          <a:p>
            <a:pPr>
              <a:lnSpc>
                <a:spcPct val="100000"/>
              </a:lnSpc>
            </a:pPr>
            <a:r>
              <a:rPr lang="sk-SK" sz="2400" strike="noStrike">
                <a:solidFill>
                  <a:srgbClr val="000000"/>
                </a:solidFill>
                <a:latin typeface="Calibri"/>
              </a:rPr>
              <a:t>                         </a:t>
            </a:r>
            <a:r>
              <a:rPr lang="sk-SK" sz="2400" strike="noStrike">
                <a:solidFill>
                  <a:srgbClr val="000000"/>
                </a:solidFill>
                <a:latin typeface="Calibri"/>
              </a:rPr>
              <a:t>syrové nátierky( bryndzová...)</a:t>
            </a:r>
            <a:endParaRPr/>
          </a:p>
        </p:txBody>
      </p:sp>
      <p:pic>
        <p:nvPicPr>
          <p:cNvPr id="205" name="Picture 2" descr=""/>
          <p:cNvPicPr/>
          <p:nvPr/>
        </p:nvPicPr>
        <p:blipFill>
          <a:blip r:embed="rId1"/>
          <a:stretch/>
        </p:blipFill>
        <p:spPr>
          <a:xfrm>
            <a:off x="7086600" y="0"/>
            <a:ext cx="2057040" cy="1828440"/>
          </a:xfrm>
          <a:prstGeom prst="rect">
            <a:avLst/>
          </a:prstGeom>
          <a:ln>
            <a:noFill/>
          </a:ln>
        </p:spPr>
      </p:pic>
      <p:pic>
        <p:nvPicPr>
          <p:cNvPr id="206" name="Picture 6" descr=""/>
          <p:cNvPicPr/>
          <p:nvPr/>
        </p:nvPicPr>
        <p:blipFill>
          <a:blip r:embed="rId2"/>
          <a:stretch/>
        </p:blipFill>
        <p:spPr>
          <a:xfrm>
            <a:off x="4191120" y="4419720"/>
            <a:ext cx="2514240" cy="2437920"/>
          </a:xfrm>
          <a:prstGeom prst="rect">
            <a:avLst/>
          </a:prstGeom>
          <a:ln>
            <a:noFill/>
          </a:ln>
        </p:spPr>
      </p:pic>
      <p:pic>
        <p:nvPicPr>
          <p:cNvPr id="207" name="Picture 8" descr=""/>
          <p:cNvPicPr/>
          <p:nvPr/>
        </p:nvPicPr>
        <p:blipFill>
          <a:blip r:embed="rId3"/>
          <a:stretch/>
        </p:blipFill>
        <p:spPr>
          <a:xfrm>
            <a:off x="6705720" y="4419720"/>
            <a:ext cx="2437920" cy="2437920"/>
          </a:xfrm>
          <a:prstGeom prst="rect">
            <a:avLst/>
          </a:prstGeom>
          <a:ln>
            <a:noFill/>
          </a:ln>
        </p:spPr>
      </p:pic>
      <p:pic>
        <p:nvPicPr>
          <p:cNvPr id="208" name="Picture 4" descr=""/>
          <p:cNvPicPr/>
          <p:nvPr/>
        </p:nvPicPr>
        <p:blipFill>
          <a:blip r:embed="rId4"/>
          <a:stretch/>
        </p:blipFill>
        <p:spPr>
          <a:xfrm>
            <a:off x="2133720" y="4419720"/>
            <a:ext cx="2285640" cy="2437920"/>
          </a:xfrm>
          <a:prstGeom prst="rect">
            <a:avLst/>
          </a:prstGeom>
          <a:ln>
            <a:noFill/>
          </a:ln>
        </p:spPr>
      </p:pic>
      <p:pic>
        <p:nvPicPr>
          <p:cNvPr id="209" name="Picture 10" descr=""/>
          <p:cNvPicPr/>
          <p:nvPr/>
        </p:nvPicPr>
        <p:blipFill>
          <a:blip r:embed="rId5"/>
          <a:stretch/>
        </p:blipFill>
        <p:spPr>
          <a:xfrm>
            <a:off x="0" y="4419720"/>
            <a:ext cx="2514240" cy="243792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3" name="TextShape 1"/>
          <p:cNvSpPr txBox="1"/>
          <p:nvPr/>
        </p:nvSpPr>
        <p:spPr>
          <a:xfrm>
            <a:off x="0" y="0"/>
            <a:ext cx="9143640" cy="1417320"/>
          </a:xfrm>
          <a:prstGeom prst="rect">
            <a:avLst/>
          </a:prstGeom>
          <a:solidFill>
            <a:srgbClr val="ffc000"/>
          </a:solidFill>
          <a:ln>
            <a:noFill/>
          </a:ln>
        </p:spPr>
        <p:txBody>
          <a:bodyPr anchor="ctr"/>
          <a:p>
            <a:pPr algn="ctr">
              <a:lnSpc>
                <a:spcPct val="100000"/>
              </a:lnSpc>
            </a:pPr>
            <a:r>
              <a:rPr b="1" lang="sk-SK" sz="6000" strike="noStrike">
                <a:solidFill>
                  <a:srgbClr val="fefefd"/>
                </a:solidFill>
                <a:latin typeface="Calibri"/>
              </a:rPr>
              <a:t>Vlastnosti syra</a:t>
            </a:r>
            <a:endParaRPr/>
          </a:p>
        </p:txBody>
      </p:sp>
      <p:sp>
        <p:nvSpPr>
          <p:cNvPr id="124" name="TextShape 2"/>
          <p:cNvSpPr txBox="1"/>
          <p:nvPr/>
        </p:nvSpPr>
        <p:spPr>
          <a:xfrm>
            <a:off x="0" y="1600200"/>
            <a:ext cx="9143640" cy="5257440"/>
          </a:xfrm>
          <a:prstGeom prst="rect">
            <a:avLst/>
          </a:prstGeom>
          <a:gradFill>
            <a:gsLst>
              <a:gs pos="0">
                <a:srgbClr val="ffded0"/>
              </a:gs>
              <a:gs pos="100000">
                <a:srgbClr val="fff1ec"/>
              </a:gs>
            </a:gsLst>
            <a:lin ang="16200000"/>
          </a:gradFill>
          <a:ln w="9360">
            <a:solidFill>
              <a:srgbClr val="f59240"/>
            </a:solidFill>
            <a:round/>
          </a:ln>
        </p:spPr>
        <p:txBody>
          <a:bodyPr/>
          <a:p>
            <a:pPr>
              <a:lnSpc>
                <a:spcPct val="100000"/>
              </a:lnSpc>
              <a:buFont typeface="Arial"/>
              <a:buChar char="•"/>
            </a:pPr>
            <a:r>
              <a:rPr b="1" lang="sk-SK" sz="3200" strike="noStrike">
                <a:solidFill>
                  <a:srgbClr val="953735"/>
                </a:solidFill>
                <a:latin typeface="Calibri"/>
              </a:rPr>
              <a:t>Syr je mliečny výrobok, ktorý obsahuje mliečnu bielkovinu, tuky a ostatné zložky mlieka.</a:t>
            </a:r>
            <a:endParaRPr/>
          </a:p>
          <a:p>
            <a:pPr>
              <a:lnSpc>
                <a:spcPct val="100000"/>
              </a:lnSpc>
              <a:buFont typeface="Arial"/>
              <a:buChar char="•"/>
            </a:pPr>
            <a:r>
              <a:rPr b="1" lang="sk-SK" sz="3200" strike="noStrike">
                <a:solidFill>
                  <a:srgbClr val="4f6228"/>
                </a:solidFill>
                <a:latin typeface="Calibri"/>
              </a:rPr>
              <a:t>Syr sa vyrába zrážaním mlieka syridlom alebo kyselinou mliečnou. </a:t>
            </a:r>
            <a:endParaRPr/>
          </a:p>
          <a:p>
            <a:pPr>
              <a:lnSpc>
                <a:spcPct val="100000"/>
              </a:lnSpc>
              <a:buFont typeface="Arial"/>
              <a:buChar char="•"/>
            </a:pPr>
            <a:r>
              <a:rPr b="1" lang="sk-SK" sz="3200" strike="noStrike">
                <a:solidFill>
                  <a:srgbClr val="002060"/>
                </a:solidFill>
                <a:latin typeface="Calibri"/>
              </a:rPr>
              <a:t>Vyzrážajú sa bielkoviny a oddelí sa srvátka. Zrazená syrovina sa ďalej upravuje</a:t>
            </a:r>
            <a:endParaRPr/>
          </a:p>
          <a:p>
            <a:pPr>
              <a:lnSpc>
                <a:spcPct val="100000"/>
              </a:lnSpc>
              <a:buFont typeface="Arial"/>
              <a:buChar char="•"/>
            </a:pPr>
            <a:r>
              <a:rPr b="1" lang="sk-SK" sz="3200" strike="noStrike">
                <a:solidFill>
                  <a:srgbClr val="953735"/>
                </a:solidFill>
                <a:latin typeface="Calibri"/>
              </a:rPr>
              <a:t>Používa sa mlieko kravské, ovčie, kozie či mlieko iných cicavcov. Musí byť pasterizované.</a:t>
            </a:r>
            <a:endParaRPr/>
          </a:p>
          <a:p>
            <a:pPr>
              <a:lnSpc>
                <a:spcPct val="100000"/>
              </a:lnSpc>
              <a:buFont typeface="Arial"/>
              <a:buChar char="•"/>
            </a:pPr>
            <a:r>
              <a:rPr b="1" lang="sk-SK" sz="3200" strike="noStrike">
                <a:solidFill>
                  <a:srgbClr val="4f6228"/>
                </a:solidFill>
                <a:latin typeface="Calibri"/>
              </a:rPr>
              <a:t>Syr sa používa surový, varený, pečený, údený i vysmážaný, konzumuje sa samotný alebo s rôznymi prílohami</a:t>
            </a:r>
            <a:endParaRPr/>
          </a:p>
          <a:p>
            <a:pPr>
              <a:lnSpc>
                <a:spcPct val="100000"/>
              </a:lnSpc>
            </a:pP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TextShape 1"/>
          <p:cNvSpPr txBox="1"/>
          <p:nvPr/>
        </p:nvSpPr>
        <p:spPr>
          <a:xfrm>
            <a:off x="457200" y="274680"/>
            <a:ext cx="8229240" cy="1142640"/>
          </a:xfrm>
          <a:prstGeom prst="rect">
            <a:avLst/>
          </a:prstGeom>
          <a:noFill/>
          <a:ln>
            <a:noFill/>
          </a:ln>
        </p:spPr>
        <p:txBody>
          <a:bodyPr anchor="ctr"/>
          <a:p>
            <a:pPr algn="ctr">
              <a:lnSpc>
                <a:spcPct val="100000"/>
              </a:lnSpc>
            </a:pPr>
            <a:r>
              <a:rPr lang="sk-SK" sz="4400" strike="noStrike">
                <a:solidFill>
                  <a:srgbClr val="000000"/>
                </a:solidFill>
                <a:latin typeface="Calibri"/>
              </a:rPr>
              <a:t>TEST č. 1</a:t>
            </a:r>
            <a:endParaRPr/>
          </a:p>
        </p:txBody>
      </p:sp>
      <p:sp>
        <p:nvSpPr>
          <p:cNvPr id="211" name="TextShape 2"/>
          <p:cNvSpPr txBox="1"/>
          <p:nvPr/>
        </p:nvSpPr>
        <p:spPr>
          <a:xfrm>
            <a:off x="0" y="1219320"/>
            <a:ext cx="9143640" cy="5638320"/>
          </a:xfrm>
          <a:prstGeom prst="rect">
            <a:avLst/>
          </a:prstGeom>
          <a:noFill/>
          <a:ln>
            <a:noFill/>
          </a:ln>
        </p:spPr>
        <p:txBody>
          <a:bodyPr/>
          <a:p>
            <a:pPr>
              <a:lnSpc>
                <a:spcPct val="100000"/>
              </a:lnSpc>
              <a:buFont typeface="Arial"/>
              <a:buAutoNum type="arabicPeriod"/>
            </a:pPr>
            <a:r>
              <a:rPr lang="sk-SK" sz="2800" strike="noStrike">
                <a:solidFill>
                  <a:srgbClr val="000000"/>
                </a:solidFill>
                <a:latin typeface="Calibri"/>
              </a:rPr>
              <a:t>Ktoré mliečne zložky sú podstatou výroby syrov...............</a:t>
            </a:r>
            <a:endParaRPr/>
          </a:p>
          <a:p>
            <a:pPr>
              <a:lnSpc>
                <a:spcPct val="100000"/>
              </a:lnSpc>
              <a:buFont typeface="Arial"/>
              <a:buAutoNum type="arabicPeriod"/>
            </a:pPr>
            <a:r>
              <a:rPr lang="sk-SK" sz="2800" strike="noStrike">
                <a:solidFill>
                  <a:srgbClr val="000000"/>
                </a:solidFill>
                <a:latin typeface="Calibri"/>
              </a:rPr>
              <a:t>Najznámejší slovenský mliečny výrobok je........................</a:t>
            </a:r>
            <a:endParaRPr/>
          </a:p>
          <a:p>
            <a:pPr>
              <a:lnSpc>
                <a:spcPct val="100000"/>
              </a:lnSpc>
              <a:buFont typeface="Arial"/>
              <a:buAutoNum type="arabicPeriod"/>
            </a:pPr>
            <a:r>
              <a:rPr lang="sk-SK" sz="2800" strike="noStrike">
                <a:solidFill>
                  <a:srgbClr val="000000"/>
                </a:solidFill>
                <a:latin typeface="Calibri"/>
              </a:rPr>
              <a:t>Syry sa vyrábajú vyzrážaním mliečnych bielkovín pomo-</a:t>
            </a:r>
            <a:endParaRPr/>
          </a:p>
          <a:p>
            <a:pPr>
              <a:lnSpc>
                <a:spcPct val="100000"/>
              </a:lnSpc>
            </a:pPr>
            <a:r>
              <a:rPr lang="sk-SK" sz="2800" strike="noStrike">
                <a:solidFill>
                  <a:srgbClr val="000000"/>
                </a:solidFill>
                <a:latin typeface="Calibri"/>
              </a:rPr>
              <a:t>      </a:t>
            </a:r>
            <a:r>
              <a:rPr lang="sk-SK" sz="2800" strike="noStrike">
                <a:solidFill>
                  <a:srgbClr val="000000"/>
                </a:solidFill>
                <a:latin typeface="Calibri"/>
              </a:rPr>
              <a:t>cou: a) kyselín,     b) teploty,     c)enzýmov/syridla/</a:t>
            </a:r>
            <a:endParaRPr/>
          </a:p>
          <a:p>
            <a:pPr>
              <a:lnSpc>
                <a:spcPct val="100000"/>
              </a:lnSpc>
              <a:buFont typeface="Arial"/>
              <a:buAutoNum type="arabicPeriod"/>
            </a:pPr>
            <a:r>
              <a:rPr lang="sk-SK" sz="2800" strike="noStrike">
                <a:solidFill>
                  <a:srgbClr val="000000"/>
                </a:solidFill>
                <a:latin typeface="Calibri"/>
              </a:rPr>
              <a:t>Parenica, oštiepok patrí medzi.......................syry</a:t>
            </a:r>
            <a:endParaRPr/>
          </a:p>
          <a:p>
            <a:pPr>
              <a:lnSpc>
                <a:spcPct val="100000"/>
              </a:lnSpc>
              <a:buFont typeface="Arial"/>
              <a:buAutoNum type="arabicPeriod"/>
            </a:pPr>
            <a:r>
              <a:rPr lang="sk-SK" sz="2800" strike="noStrike">
                <a:solidFill>
                  <a:srgbClr val="000000"/>
                </a:solidFill>
                <a:latin typeface="Calibri"/>
              </a:rPr>
              <a:t>Syry sú stráviteľné: a) ľahko      b) ťažko</a:t>
            </a:r>
            <a:endParaRPr/>
          </a:p>
          <a:p>
            <a:pPr>
              <a:lnSpc>
                <a:spcPct val="100000"/>
              </a:lnSpc>
              <a:buFont typeface="Arial"/>
              <a:buAutoNum type="arabicPeriod"/>
            </a:pPr>
            <a:r>
              <a:rPr lang="sk-SK" sz="2800" strike="noStrike">
                <a:solidFill>
                  <a:srgbClr val="000000"/>
                </a:solidFill>
                <a:latin typeface="Calibri"/>
              </a:rPr>
              <a:t>Predstaviteľ syrov holandského typu je.......................</a:t>
            </a:r>
            <a:endParaRPr/>
          </a:p>
          <a:p>
            <a:pPr>
              <a:lnSpc>
                <a:spcPct val="100000"/>
              </a:lnSpc>
              <a:buFont typeface="Arial"/>
              <a:buAutoNum type="arabicPeriod"/>
            </a:pPr>
            <a:r>
              <a:rPr lang="sk-SK" sz="2800" strike="noStrike">
                <a:solidFill>
                  <a:srgbClr val="000000"/>
                </a:solidFill>
                <a:latin typeface="Calibri"/>
              </a:rPr>
              <a:t>Diery (oká) v syre vznikajú z čoho?..............................</a:t>
            </a:r>
            <a:endParaRPr/>
          </a:p>
          <a:p>
            <a:pPr>
              <a:lnSpc>
                <a:spcPct val="100000"/>
              </a:lnSpc>
              <a:buFont typeface="Arial"/>
              <a:buAutoNum type="arabicPeriod"/>
            </a:pPr>
            <a:r>
              <a:rPr lang="sk-SK" sz="2800" strike="noStrike">
                <a:solidFill>
                  <a:srgbClr val="000000"/>
                </a:solidFill>
                <a:latin typeface="Calibri"/>
              </a:rPr>
              <a:t>Parmezán je syr vyrábaný v..........................................</a:t>
            </a:r>
            <a:endParaRPr/>
          </a:p>
          <a:p>
            <a:pPr>
              <a:lnSpc>
                <a:spcPct val="100000"/>
              </a:lnSpc>
            </a:pPr>
            <a:endParaRPr/>
          </a:p>
          <a:p>
            <a:pPr>
              <a:lnSpc>
                <a:spcPct val="100000"/>
              </a:lnSpc>
            </a:pPr>
            <a:endParaRPr/>
          </a:p>
          <a:p>
            <a:pPr>
              <a:lnSpc>
                <a:spcPct val="100000"/>
              </a:lnSpc>
            </a:pP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2" name="TextShape 1"/>
          <p:cNvSpPr txBox="1"/>
          <p:nvPr/>
        </p:nvSpPr>
        <p:spPr>
          <a:xfrm>
            <a:off x="380880" y="0"/>
            <a:ext cx="8229240" cy="1142640"/>
          </a:xfrm>
          <a:prstGeom prst="rect">
            <a:avLst/>
          </a:prstGeom>
          <a:noFill/>
          <a:ln>
            <a:noFill/>
          </a:ln>
        </p:spPr>
        <p:txBody>
          <a:bodyPr anchor="ctr"/>
          <a:p>
            <a:pPr algn="ctr">
              <a:lnSpc>
                <a:spcPct val="100000"/>
              </a:lnSpc>
            </a:pPr>
            <a:r>
              <a:rPr b="1" lang="sk-SK" sz="4400" strike="noStrike">
                <a:solidFill>
                  <a:srgbClr val="555555"/>
                </a:solidFill>
                <a:latin typeface="Calibri"/>
              </a:rPr>
              <a:t>K obrázkom syrov priraď názov</a:t>
            </a:r>
            <a:endParaRPr/>
          </a:p>
        </p:txBody>
      </p:sp>
      <p:pic>
        <p:nvPicPr>
          <p:cNvPr id="213" name="Picture 2" descr=""/>
          <p:cNvPicPr/>
          <p:nvPr/>
        </p:nvPicPr>
        <p:blipFill>
          <a:blip r:embed="rId1"/>
          <a:stretch/>
        </p:blipFill>
        <p:spPr>
          <a:xfrm>
            <a:off x="7010280" y="914400"/>
            <a:ext cx="1940760" cy="1637640"/>
          </a:xfrm>
          <a:prstGeom prst="rect">
            <a:avLst/>
          </a:prstGeom>
          <a:ln>
            <a:noFill/>
          </a:ln>
        </p:spPr>
      </p:pic>
      <p:pic>
        <p:nvPicPr>
          <p:cNvPr id="214" name="Picture 4" descr=""/>
          <p:cNvPicPr/>
          <p:nvPr/>
        </p:nvPicPr>
        <p:blipFill>
          <a:blip r:embed="rId2"/>
          <a:stretch/>
        </p:blipFill>
        <p:spPr>
          <a:xfrm>
            <a:off x="6934320" y="2800440"/>
            <a:ext cx="1980720" cy="1485720"/>
          </a:xfrm>
          <a:prstGeom prst="rect">
            <a:avLst/>
          </a:prstGeom>
          <a:ln>
            <a:noFill/>
          </a:ln>
        </p:spPr>
      </p:pic>
      <p:pic>
        <p:nvPicPr>
          <p:cNvPr id="215" name="Picture 2" descr=""/>
          <p:cNvPicPr/>
          <p:nvPr/>
        </p:nvPicPr>
        <p:blipFill>
          <a:blip r:embed="rId3"/>
          <a:stretch/>
        </p:blipFill>
        <p:spPr>
          <a:xfrm>
            <a:off x="7238880" y="4419720"/>
            <a:ext cx="1733040" cy="1824480"/>
          </a:xfrm>
          <a:prstGeom prst="rect">
            <a:avLst/>
          </a:prstGeom>
          <a:ln>
            <a:noFill/>
          </a:ln>
        </p:spPr>
      </p:pic>
      <p:pic>
        <p:nvPicPr>
          <p:cNvPr id="216" name="Picture 4" descr=""/>
          <p:cNvPicPr/>
          <p:nvPr/>
        </p:nvPicPr>
        <p:blipFill>
          <a:blip r:embed="rId4"/>
          <a:stretch/>
        </p:blipFill>
        <p:spPr>
          <a:xfrm>
            <a:off x="380880" y="4724280"/>
            <a:ext cx="1980720" cy="1604520"/>
          </a:xfrm>
          <a:prstGeom prst="rect">
            <a:avLst/>
          </a:prstGeom>
          <a:ln>
            <a:noFill/>
          </a:ln>
        </p:spPr>
      </p:pic>
      <p:pic>
        <p:nvPicPr>
          <p:cNvPr id="217" name="Picture 2" descr=""/>
          <p:cNvPicPr/>
          <p:nvPr/>
        </p:nvPicPr>
        <p:blipFill>
          <a:blip r:embed="rId5"/>
          <a:stretch/>
        </p:blipFill>
        <p:spPr>
          <a:xfrm>
            <a:off x="380880" y="2666880"/>
            <a:ext cx="1752120" cy="1752120"/>
          </a:xfrm>
          <a:prstGeom prst="rect">
            <a:avLst/>
          </a:prstGeom>
          <a:ln>
            <a:noFill/>
          </a:ln>
        </p:spPr>
      </p:pic>
      <p:pic>
        <p:nvPicPr>
          <p:cNvPr id="218" name="Picture 8" descr=""/>
          <p:cNvPicPr/>
          <p:nvPr/>
        </p:nvPicPr>
        <p:blipFill>
          <a:blip r:embed="rId6"/>
          <a:stretch/>
        </p:blipFill>
        <p:spPr>
          <a:xfrm>
            <a:off x="304920" y="990720"/>
            <a:ext cx="1921320" cy="1447560"/>
          </a:xfrm>
          <a:prstGeom prst="rect">
            <a:avLst/>
          </a:prstGeom>
          <a:ln>
            <a:noFill/>
          </a:ln>
        </p:spPr>
      </p:pic>
      <p:sp>
        <p:nvSpPr>
          <p:cNvPr id="219" name="CustomShape 2"/>
          <p:cNvSpPr/>
          <p:nvPr/>
        </p:nvSpPr>
        <p:spPr>
          <a:xfrm>
            <a:off x="2286000" y="914400"/>
            <a:ext cx="4571640" cy="4112280"/>
          </a:xfrm>
          <a:prstGeom prst="rect">
            <a:avLst/>
          </a:prstGeom>
          <a:noFill/>
          <a:ln>
            <a:noFill/>
          </a:ln>
        </p:spPr>
        <p:style>
          <a:lnRef idx="0"/>
          <a:fillRef idx="0"/>
          <a:effectRef idx="0"/>
          <a:fontRef idx="minor"/>
        </p:style>
        <p:txBody>
          <a:bodyPr lIns="90000" rIns="90000" tIns="45000" bIns="45000"/>
          <a:p>
            <a:pPr>
              <a:lnSpc>
                <a:spcPct val="100000"/>
              </a:lnSpc>
            </a:pPr>
            <a:r>
              <a:rPr lang="sk-SK" sz="4400" strike="noStrike">
                <a:solidFill>
                  <a:srgbClr val="000000"/>
                </a:solidFill>
                <a:latin typeface="Calibri"/>
              </a:rPr>
              <a:t>          </a:t>
            </a:r>
            <a:r>
              <a:rPr lang="sk-SK" sz="4400" strike="noStrike">
                <a:solidFill>
                  <a:srgbClr val="000000"/>
                </a:solidFill>
                <a:latin typeface="Calibri"/>
              </a:rPr>
              <a:t>Gouda</a:t>
            </a:r>
            <a:endParaRPr/>
          </a:p>
          <a:p>
            <a:pPr>
              <a:lnSpc>
                <a:spcPct val="100000"/>
              </a:lnSpc>
            </a:pPr>
            <a:r>
              <a:rPr lang="sk-SK" sz="4400" strike="noStrike">
                <a:solidFill>
                  <a:srgbClr val="000000"/>
                </a:solidFill>
                <a:latin typeface="Calibri"/>
              </a:rPr>
              <a:t>         </a:t>
            </a:r>
            <a:r>
              <a:rPr lang="sk-SK" sz="4400" strike="noStrike">
                <a:solidFill>
                  <a:srgbClr val="000000"/>
                </a:solidFill>
                <a:latin typeface="Calibri"/>
              </a:rPr>
              <a:t>Oštiepok</a:t>
            </a:r>
            <a:endParaRPr/>
          </a:p>
          <a:p>
            <a:pPr>
              <a:lnSpc>
                <a:spcPct val="100000"/>
              </a:lnSpc>
            </a:pPr>
            <a:r>
              <a:rPr lang="sk-SK" sz="4400" strike="noStrike">
                <a:solidFill>
                  <a:srgbClr val="000000"/>
                </a:solidFill>
                <a:latin typeface="Calibri"/>
              </a:rPr>
              <a:t>             </a:t>
            </a:r>
            <a:r>
              <a:rPr lang="sk-SK" sz="4400" strike="noStrike">
                <a:solidFill>
                  <a:srgbClr val="000000"/>
                </a:solidFill>
                <a:latin typeface="Calibri"/>
              </a:rPr>
              <a:t>Niva</a:t>
            </a:r>
            <a:endParaRPr/>
          </a:p>
          <a:p>
            <a:pPr>
              <a:lnSpc>
                <a:spcPct val="100000"/>
              </a:lnSpc>
            </a:pPr>
            <a:r>
              <a:rPr lang="sk-SK" sz="4400" strike="noStrike">
                <a:solidFill>
                  <a:srgbClr val="000000"/>
                </a:solidFill>
                <a:latin typeface="Calibri"/>
              </a:rPr>
              <a:t>           </a:t>
            </a:r>
            <a:r>
              <a:rPr lang="sk-SK" sz="4400" strike="noStrike">
                <a:solidFill>
                  <a:srgbClr val="000000"/>
                </a:solidFill>
                <a:latin typeface="Calibri"/>
              </a:rPr>
              <a:t>Eidam</a:t>
            </a:r>
            <a:endParaRPr/>
          </a:p>
          <a:p>
            <a:pPr>
              <a:lnSpc>
                <a:spcPct val="100000"/>
              </a:lnSpc>
            </a:pPr>
            <a:r>
              <a:rPr lang="sk-SK" sz="4400" strike="noStrike">
                <a:solidFill>
                  <a:srgbClr val="000000"/>
                </a:solidFill>
                <a:latin typeface="Calibri"/>
              </a:rPr>
              <a:t>          </a:t>
            </a:r>
            <a:r>
              <a:rPr lang="sk-SK" sz="4400" strike="noStrike">
                <a:solidFill>
                  <a:srgbClr val="000000"/>
                </a:solidFill>
                <a:latin typeface="Calibri"/>
              </a:rPr>
              <a:t>Ementál</a:t>
            </a:r>
            <a:endParaRPr/>
          </a:p>
          <a:p>
            <a:pPr>
              <a:lnSpc>
                <a:spcPct val="100000"/>
              </a:lnSpc>
            </a:pPr>
            <a:r>
              <a:rPr lang="sk-SK" sz="4400" strike="noStrike">
                <a:solidFill>
                  <a:srgbClr val="000000"/>
                </a:solidFill>
                <a:latin typeface="Calibri"/>
              </a:rPr>
              <a:t>         </a:t>
            </a:r>
            <a:r>
              <a:rPr lang="sk-SK" sz="4400" strike="noStrike">
                <a:solidFill>
                  <a:srgbClr val="000000"/>
                </a:solidFill>
                <a:latin typeface="Calibri"/>
              </a:rPr>
              <a:t>Mozarella</a:t>
            </a: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TextShape 1"/>
          <p:cNvSpPr txBox="1"/>
          <p:nvPr/>
        </p:nvSpPr>
        <p:spPr>
          <a:xfrm>
            <a:off x="457200" y="274680"/>
            <a:ext cx="8229240" cy="1142640"/>
          </a:xfrm>
          <a:prstGeom prst="rect">
            <a:avLst/>
          </a:prstGeom>
          <a:noFill/>
          <a:ln>
            <a:noFill/>
          </a:ln>
        </p:spPr>
        <p:txBody>
          <a:bodyPr anchor="ctr"/>
          <a:p>
            <a:pPr algn="ctr">
              <a:lnSpc>
                <a:spcPct val="100000"/>
              </a:lnSpc>
            </a:pPr>
            <a:r>
              <a:rPr b="1" lang="sk-SK" sz="3600" strike="noStrike">
                <a:solidFill>
                  <a:srgbClr val="555555"/>
                </a:solidFill>
                <a:latin typeface="Calibri"/>
              </a:rPr>
              <a:t>Vyberte dvojice syrov s podobnými vlastnosťami</a:t>
            </a:r>
            <a:endParaRPr/>
          </a:p>
        </p:txBody>
      </p:sp>
      <p:sp>
        <p:nvSpPr>
          <p:cNvPr id="221" name="TextShape 2"/>
          <p:cNvSpPr txBox="1"/>
          <p:nvPr/>
        </p:nvSpPr>
        <p:spPr>
          <a:xfrm>
            <a:off x="457200" y="1523880"/>
            <a:ext cx="8229240" cy="4525560"/>
          </a:xfrm>
          <a:prstGeom prst="rect">
            <a:avLst/>
          </a:prstGeom>
          <a:noFill/>
          <a:ln>
            <a:noFill/>
          </a:ln>
        </p:spPr>
        <p:txBody>
          <a:bodyPr/>
          <a:p>
            <a:pPr>
              <a:lnSpc>
                <a:spcPct val="100000"/>
              </a:lnSpc>
            </a:pPr>
            <a:r>
              <a:rPr lang="sk-SK" sz="3200" strike="noStrike">
                <a:solidFill>
                  <a:srgbClr val="000000"/>
                </a:solidFill>
                <a:latin typeface="Calibri"/>
              </a:rPr>
              <a:t>    </a:t>
            </a:r>
            <a:r>
              <a:rPr lang="sk-SK" sz="3200" strike="noStrike">
                <a:solidFill>
                  <a:srgbClr val="000000"/>
                </a:solidFill>
                <a:latin typeface="Calibri"/>
              </a:rPr>
              <a:t>Gouda                             Roquefort</a:t>
            </a:r>
            <a:endParaRPr/>
          </a:p>
          <a:p>
            <a:pPr>
              <a:lnSpc>
                <a:spcPct val="100000"/>
              </a:lnSpc>
              <a:buFont typeface="Arial"/>
              <a:buChar char="•"/>
            </a:pPr>
            <a:r>
              <a:rPr lang="sk-SK" sz="3200" strike="noStrike">
                <a:solidFill>
                  <a:srgbClr val="000000"/>
                </a:solidFill>
                <a:latin typeface="Calibri"/>
              </a:rPr>
              <a:t>Oštiepok                          Parenica</a:t>
            </a:r>
            <a:endParaRPr/>
          </a:p>
          <a:p>
            <a:pPr>
              <a:lnSpc>
                <a:spcPct val="100000"/>
              </a:lnSpc>
              <a:buFont typeface="Arial"/>
              <a:buChar char="•"/>
            </a:pPr>
            <a:r>
              <a:rPr lang="sk-SK" sz="3200" strike="noStrike">
                <a:solidFill>
                  <a:srgbClr val="000000"/>
                </a:solidFill>
                <a:latin typeface="Calibri"/>
              </a:rPr>
              <a:t>Niva                                  Parmezán</a:t>
            </a:r>
            <a:endParaRPr/>
          </a:p>
          <a:p>
            <a:pPr>
              <a:lnSpc>
                <a:spcPct val="100000"/>
              </a:lnSpc>
              <a:buFont typeface="Arial"/>
              <a:buChar char="•"/>
            </a:pPr>
            <a:r>
              <a:rPr lang="sk-SK" sz="3200" strike="noStrike">
                <a:solidFill>
                  <a:srgbClr val="000000"/>
                </a:solidFill>
                <a:latin typeface="Calibri"/>
              </a:rPr>
              <a:t>Zlato                                 Tvaroh</a:t>
            </a:r>
            <a:endParaRPr/>
          </a:p>
          <a:p>
            <a:pPr>
              <a:lnSpc>
                <a:spcPct val="100000"/>
              </a:lnSpc>
              <a:buFont typeface="Arial"/>
              <a:buChar char="•"/>
            </a:pPr>
            <a:r>
              <a:rPr lang="sk-SK" sz="3200" strike="noStrike">
                <a:solidFill>
                  <a:srgbClr val="000000"/>
                </a:solidFill>
                <a:latin typeface="Calibri"/>
              </a:rPr>
              <a:t>Ementál                           Encián</a:t>
            </a:r>
            <a:endParaRPr/>
          </a:p>
          <a:p>
            <a:pPr>
              <a:lnSpc>
                <a:spcPct val="100000"/>
              </a:lnSpc>
              <a:buFont typeface="Arial"/>
              <a:buChar char="•"/>
            </a:pPr>
            <a:r>
              <a:rPr lang="sk-SK" sz="3200" strike="noStrike">
                <a:solidFill>
                  <a:srgbClr val="000000"/>
                </a:solidFill>
                <a:latin typeface="Calibri"/>
              </a:rPr>
              <a:t>Gervais                             Romadúr</a:t>
            </a:r>
            <a:endParaRPr/>
          </a:p>
          <a:p>
            <a:pPr>
              <a:lnSpc>
                <a:spcPct val="100000"/>
              </a:lnSpc>
              <a:buFont typeface="Arial"/>
              <a:buChar char="•"/>
            </a:pPr>
            <a:r>
              <a:rPr lang="sk-SK" sz="3200" strike="noStrike">
                <a:solidFill>
                  <a:srgbClr val="000000"/>
                </a:solidFill>
                <a:latin typeface="Calibri"/>
              </a:rPr>
              <a:t>Hermelín                          Eidam</a:t>
            </a: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2" name="TextShape 1"/>
          <p:cNvSpPr txBox="1"/>
          <p:nvPr/>
        </p:nvSpPr>
        <p:spPr>
          <a:xfrm>
            <a:off x="457200" y="274680"/>
            <a:ext cx="8229240" cy="1142640"/>
          </a:xfrm>
          <a:prstGeom prst="rect">
            <a:avLst/>
          </a:prstGeom>
          <a:noFill/>
          <a:ln>
            <a:noFill/>
          </a:ln>
        </p:spPr>
        <p:txBody>
          <a:bodyPr anchor="ctr"/>
          <a:p>
            <a:endParaRPr/>
          </a:p>
        </p:txBody>
      </p:sp>
      <p:sp>
        <p:nvSpPr>
          <p:cNvPr id="223" name="TextShape 2"/>
          <p:cNvSpPr txBox="1"/>
          <p:nvPr/>
        </p:nvSpPr>
        <p:spPr>
          <a:xfrm>
            <a:off x="457200" y="1600200"/>
            <a:ext cx="4038120" cy="4525560"/>
          </a:xfrm>
          <a:prstGeom prst="rect">
            <a:avLst/>
          </a:prstGeom>
          <a:noFill/>
          <a:ln>
            <a:noFill/>
          </a:ln>
        </p:spPr>
        <p:txBody>
          <a:bodyPr/>
          <a:p>
            <a:endParaRPr/>
          </a:p>
        </p:txBody>
      </p:sp>
      <p:pic>
        <p:nvPicPr>
          <p:cNvPr id="224" name="Picture 2" descr=""/>
          <p:cNvPicPr/>
          <p:nvPr/>
        </p:nvPicPr>
        <p:blipFill>
          <a:blip r:embed="rId1"/>
          <a:stretch/>
        </p:blipFill>
        <p:spPr>
          <a:xfrm>
            <a:off x="0" y="0"/>
            <a:ext cx="4647960" cy="6857640"/>
          </a:xfrm>
          <a:prstGeom prst="rect">
            <a:avLst/>
          </a:prstGeom>
          <a:ln>
            <a:noFill/>
          </a:ln>
        </p:spPr>
      </p:pic>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5" name="TextShape 1"/>
          <p:cNvSpPr txBox="1"/>
          <p:nvPr/>
        </p:nvSpPr>
        <p:spPr>
          <a:xfrm>
            <a:off x="457200" y="274680"/>
            <a:ext cx="8229240" cy="1142640"/>
          </a:xfrm>
          <a:prstGeom prst="rect">
            <a:avLst/>
          </a:prstGeom>
          <a:noFill/>
          <a:ln>
            <a:noFill/>
          </a:ln>
        </p:spPr>
        <p:txBody>
          <a:bodyPr anchor="ctr"/>
          <a:p>
            <a:pPr algn="ctr">
              <a:lnSpc>
                <a:spcPct val="100000"/>
              </a:lnSpc>
            </a:pPr>
            <a:r>
              <a:rPr lang="sk-SK" sz="4400" strike="noStrike">
                <a:solidFill>
                  <a:srgbClr val="000000"/>
                </a:solidFill>
                <a:latin typeface="comic"/>
              </a:rPr>
              <a:t>Rozdelenie syrov</a:t>
            </a:r>
            <a:endParaRPr/>
          </a:p>
        </p:txBody>
      </p:sp>
      <p:sp>
        <p:nvSpPr>
          <p:cNvPr id="126" name="TextShape 2"/>
          <p:cNvSpPr txBox="1"/>
          <p:nvPr/>
        </p:nvSpPr>
        <p:spPr>
          <a:xfrm>
            <a:off x="0" y="0"/>
            <a:ext cx="9143640" cy="6857640"/>
          </a:xfrm>
          <a:prstGeom prst="rect">
            <a:avLst/>
          </a:prstGeom>
          <a:solidFill>
            <a:srgbClr val="d99694"/>
          </a:solidFill>
          <a:ln>
            <a:noFill/>
          </a:ln>
        </p:spPr>
        <p:txBody>
          <a:bodyPr/>
          <a:p>
            <a:pPr>
              <a:lnSpc>
                <a:spcPct val="100000"/>
              </a:lnSpc>
            </a:pPr>
            <a:endParaRPr/>
          </a:p>
          <a:p>
            <a:pPr>
              <a:lnSpc>
                <a:spcPct val="100000"/>
              </a:lnSpc>
            </a:pPr>
            <a:r>
              <a:rPr b="1" lang="sk-SK" sz="3200" strike="noStrike">
                <a:solidFill>
                  <a:srgbClr val="ffb389"/>
                </a:solidFill>
                <a:latin typeface="Calibri"/>
              </a:rPr>
              <a:t>    </a:t>
            </a:r>
            <a:r>
              <a:rPr b="1" lang="sk-SK" sz="3200" strike="noStrike">
                <a:solidFill>
                  <a:srgbClr val="ffb389"/>
                </a:solidFill>
                <a:latin typeface="Calibri"/>
              </a:rPr>
              <a:t>Syry rozdeľujeme podľa</a:t>
            </a:r>
            <a:r>
              <a:rPr b="1" lang="sk-SK" sz="3200" strike="noStrike">
                <a:solidFill>
                  <a:srgbClr val="ffb389"/>
                </a:solidFill>
                <a:latin typeface="comic"/>
              </a:rPr>
              <a:t>:</a:t>
            </a:r>
            <a:endParaRPr/>
          </a:p>
          <a:p>
            <a:pPr>
              <a:lnSpc>
                <a:spcPct val="100000"/>
              </a:lnSpc>
              <a:buFont typeface="Wingdings" charset="2"/>
              <a:buChar char=""/>
            </a:pPr>
            <a:r>
              <a:rPr lang="sk-SK" sz="3200" strike="noStrike">
                <a:solidFill>
                  <a:srgbClr val="000000"/>
                </a:solidFill>
                <a:latin typeface="Calibri"/>
              </a:rPr>
              <a:t> </a:t>
            </a:r>
            <a:r>
              <a:rPr lang="sk-SK" sz="3200" strike="noStrike">
                <a:solidFill>
                  <a:srgbClr val="000000"/>
                </a:solidFill>
                <a:latin typeface="Calibri"/>
              </a:rPr>
              <a:t>Množstva tuku v sušine</a:t>
            </a:r>
            <a:endParaRPr/>
          </a:p>
          <a:p>
            <a:pPr>
              <a:lnSpc>
                <a:spcPct val="100000"/>
              </a:lnSpc>
              <a:buFont typeface="Wingdings" charset="2"/>
              <a:buChar char=""/>
            </a:pPr>
            <a:r>
              <a:rPr lang="sk-SK" sz="3200" strike="noStrike">
                <a:solidFill>
                  <a:srgbClr val="000000"/>
                </a:solidFill>
                <a:latin typeface="Calibri"/>
              </a:rPr>
              <a:t> </a:t>
            </a:r>
            <a:r>
              <a:rPr lang="sk-SK" sz="3200" strike="noStrike">
                <a:solidFill>
                  <a:srgbClr val="000000"/>
                </a:solidFill>
                <a:latin typeface="Calibri"/>
              </a:rPr>
              <a:t>Množstva sušiny v hmotn. percentách</a:t>
            </a:r>
            <a:endParaRPr/>
          </a:p>
          <a:p>
            <a:pPr>
              <a:lnSpc>
                <a:spcPct val="100000"/>
              </a:lnSpc>
              <a:buFont typeface="Wingdings" charset="2"/>
              <a:buChar char=""/>
            </a:pPr>
            <a:r>
              <a:rPr lang="sk-SK" sz="3200" strike="noStrike">
                <a:solidFill>
                  <a:srgbClr val="000000"/>
                </a:solidFill>
                <a:latin typeface="Calibri"/>
              </a:rPr>
              <a:t> </a:t>
            </a:r>
            <a:r>
              <a:rPr lang="sk-SK" sz="3200" strike="noStrike">
                <a:solidFill>
                  <a:srgbClr val="000000"/>
                </a:solidFill>
                <a:latin typeface="Calibri"/>
              </a:rPr>
              <a:t>Podľa konzistencie</a:t>
            </a:r>
            <a:endParaRPr/>
          </a:p>
          <a:p>
            <a:pPr>
              <a:lnSpc>
                <a:spcPct val="100000"/>
              </a:lnSpc>
              <a:buFont typeface="Wingdings" charset="2"/>
              <a:buChar char=""/>
            </a:pPr>
            <a:r>
              <a:rPr lang="sk-SK" sz="3200" strike="noStrike">
                <a:solidFill>
                  <a:srgbClr val="000000"/>
                </a:solidFill>
                <a:latin typeface="Calibri"/>
              </a:rPr>
              <a:t> </a:t>
            </a:r>
            <a:r>
              <a:rPr lang="sk-SK" sz="3200" strike="noStrike">
                <a:solidFill>
                  <a:srgbClr val="000000"/>
                </a:solidFill>
                <a:latin typeface="Calibri"/>
              </a:rPr>
              <a:t>Času zrenia</a:t>
            </a:r>
            <a:endParaRPr/>
          </a:p>
          <a:p>
            <a:pPr>
              <a:lnSpc>
                <a:spcPct val="100000"/>
              </a:lnSpc>
              <a:buFont typeface="Wingdings" charset="2"/>
              <a:buChar char=""/>
            </a:pPr>
            <a:r>
              <a:rPr lang="sk-SK" sz="3200" strike="noStrike">
                <a:solidFill>
                  <a:srgbClr val="000000"/>
                </a:solidFill>
                <a:latin typeface="Calibri"/>
              </a:rPr>
              <a:t> </a:t>
            </a:r>
            <a:r>
              <a:rPr lang="sk-SK" sz="3200" strike="noStrike">
                <a:solidFill>
                  <a:srgbClr val="000000"/>
                </a:solidFill>
                <a:latin typeface="Calibri"/>
              </a:rPr>
              <a:t>Druhu mlieka</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sk-SK" sz="3200" strike="noStrike">
                <a:solidFill>
                  <a:srgbClr val="000000"/>
                </a:solidFill>
                <a:latin typeface="Calibri"/>
              </a:rPr>
              <a:t>                           </a:t>
            </a:r>
            <a:r>
              <a:rPr lang="sk-SK" sz="2000" strike="noStrike">
                <a:solidFill>
                  <a:srgbClr val="000000"/>
                </a:solidFill>
                <a:latin typeface="Calibri"/>
              </a:rPr>
              <a:t>PARMEZAN</a:t>
            </a:r>
            <a:endParaRPr/>
          </a:p>
        </p:txBody>
      </p:sp>
      <p:pic>
        <p:nvPicPr>
          <p:cNvPr id="127" name="Picture 2" descr=""/>
          <p:cNvPicPr/>
          <p:nvPr/>
        </p:nvPicPr>
        <p:blipFill>
          <a:blip r:embed="rId1"/>
          <a:stretch/>
        </p:blipFill>
        <p:spPr>
          <a:xfrm>
            <a:off x="3886200" y="3198600"/>
            <a:ext cx="5257440" cy="365904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TextShape 1"/>
          <p:cNvSpPr txBox="1"/>
          <p:nvPr/>
        </p:nvSpPr>
        <p:spPr>
          <a:xfrm>
            <a:off x="0" y="0"/>
            <a:ext cx="9143640" cy="1371240"/>
          </a:xfrm>
          <a:prstGeom prst="rect">
            <a:avLst/>
          </a:prstGeom>
          <a:solidFill>
            <a:srgbClr val="ffc000"/>
          </a:solidFill>
          <a:ln>
            <a:noFill/>
          </a:ln>
        </p:spPr>
        <p:txBody>
          <a:bodyPr anchor="ctr"/>
          <a:p>
            <a:pPr algn="ctr">
              <a:lnSpc>
                <a:spcPct val="100000"/>
              </a:lnSpc>
            </a:pPr>
            <a:r>
              <a:rPr b="1" i="1" lang="sk-SK" sz="4400" strike="noStrike">
                <a:solidFill>
                  <a:srgbClr val="fefefd"/>
                </a:solidFill>
                <a:latin typeface="Calibri"/>
              </a:rPr>
              <a:t>Rozdelenie podľa spôsobu výroby </a:t>
            </a:r>
            <a:r>
              <a:rPr b="1" i="1" lang="sk-SK" sz="4400" strike="noStrike">
                <a:solidFill>
                  <a:srgbClr val="fefefd"/>
                </a:solidFill>
                <a:latin typeface="Calibri"/>
              </a:rPr>
              <a:t>
</a:t>
            </a:r>
            <a:r>
              <a:rPr b="1" i="1" lang="sk-SK" sz="4400" strike="noStrike">
                <a:solidFill>
                  <a:srgbClr val="fefefd"/>
                </a:solidFill>
                <a:latin typeface="Calibri"/>
              </a:rPr>
              <a:t>a času zrenia</a:t>
            </a:r>
            <a:endParaRPr/>
          </a:p>
        </p:txBody>
      </p:sp>
      <p:sp>
        <p:nvSpPr>
          <p:cNvPr id="129" name="TextShape 2"/>
          <p:cNvSpPr txBox="1"/>
          <p:nvPr/>
        </p:nvSpPr>
        <p:spPr>
          <a:xfrm>
            <a:off x="0" y="1523880"/>
            <a:ext cx="9143640" cy="5333760"/>
          </a:xfrm>
          <a:prstGeom prst="rect">
            <a:avLst/>
          </a:prstGeom>
          <a:gradFill>
            <a:gsLst>
              <a:gs pos="0">
                <a:srgbClr val="ffded0"/>
              </a:gs>
              <a:gs pos="100000">
                <a:srgbClr val="fff1ec"/>
              </a:gs>
            </a:gsLst>
            <a:lin ang="16200000"/>
          </a:gradFill>
          <a:ln w="9360">
            <a:solidFill>
              <a:srgbClr val="f59240"/>
            </a:solidFill>
            <a:round/>
          </a:ln>
        </p:spPr>
        <p:txBody>
          <a:bodyPr/>
          <a:p>
            <a:pPr>
              <a:lnSpc>
                <a:spcPct val="100000"/>
              </a:lnSpc>
            </a:pPr>
            <a:r>
              <a:rPr lang="sk-SK" sz="3200" strike="noStrike">
                <a:solidFill>
                  <a:srgbClr val="604a7b"/>
                </a:solidFill>
                <a:latin typeface="Calibri"/>
              </a:rPr>
              <a:t>  </a:t>
            </a:r>
            <a:r>
              <a:rPr b="1" lang="sk-SK" sz="2400" strike="noStrike">
                <a:solidFill>
                  <a:srgbClr val="604a7b"/>
                </a:solidFill>
                <a:latin typeface="Calibri"/>
              </a:rPr>
              <a:t>1. nezrejúce syry: a) čerstvé</a:t>
            </a:r>
            <a:endParaRPr/>
          </a:p>
          <a:p>
            <a:pPr>
              <a:lnSpc>
                <a:spcPct val="100000"/>
              </a:lnSpc>
            </a:pPr>
            <a:r>
              <a:rPr b="1" lang="sk-SK" sz="2400" strike="noStrike">
                <a:solidFill>
                  <a:srgbClr val="604a7b"/>
                </a:solidFill>
                <a:latin typeface="Calibri"/>
              </a:rPr>
              <a:t>                                    </a:t>
            </a:r>
            <a:r>
              <a:rPr b="1" lang="sk-SK" sz="2400" strike="noStrike">
                <a:solidFill>
                  <a:srgbClr val="604a7b"/>
                </a:solidFill>
                <a:latin typeface="Calibri"/>
              </a:rPr>
              <a:t>b) parené</a:t>
            </a:r>
            <a:endParaRPr/>
          </a:p>
          <a:p>
            <a:pPr>
              <a:lnSpc>
                <a:spcPct val="100000"/>
              </a:lnSpc>
            </a:pPr>
            <a:r>
              <a:rPr b="1" lang="sk-SK" sz="2400" strike="noStrike">
                <a:solidFill>
                  <a:srgbClr val="604a7b"/>
                </a:solidFill>
                <a:latin typeface="Calibri"/>
              </a:rPr>
              <a:t>                                    </a:t>
            </a:r>
            <a:r>
              <a:rPr b="1" lang="sk-SK" sz="2400" strike="noStrike">
                <a:solidFill>
                  <a:srgbClr val="604a7b"/>
                </a:solidFill>
                <a:latin typeface="Calibri"/>
              </a:rPr>
              <a:t>c) bryndza</a:t>
            </a:r>
            <a:endParaRPr/>
          </a:p>
          <a:p>
            <a:pPr>
              <a:lnSpc>
                <a:spcPct val="100000"/>
              </a:lnSpc>
            </a:pPr>
            <a:r>
              <a:rPr lang="sk-SK" sz="2400" strike="noStrike">
                <a:solidFill>
                  <a:srgbClr val="000000"/>
                </a:solidFill>
                <a:latin typeface="Calibri"/>
              </a:rPr>
              <a:t>  </a:t>
            </a:r>
            <a:r>
              <a:rPr b="1" lang="sk-SK" sz="2400" strike="noStrike">
                <a:solidFill>
                  <a:srgbClr val="0070c0"/>
                </a:solidFill>
                <a:latin typeface="Calibri"/>
              </a:rPr>
              <a:t>2. zrejúce syry: a) mäkké zrejúce syry</a:t>
            </a:r>
            <a:endParaRPr/>
          </a:p>
          <a:p>
            <a:pPr>
              <a:lnSpc>
                <a:spcPct val="100000"/>
              </a:lnSpc>
            </a:pPr>
            <a:r>
              <a:rPr b="1" lang="sk-SK" sz="2400" strike="noStrike">
                <a:solidFill>
                  <a:srgbClr val="0070c0"/>
                </a:solidFill>
                <a:latin typeface="Calibri"/>
              </a:rPr>
              <a:t>                              </a:t>
            </a:r>
            <a:r>
              <a:rPr b="1" lang="sk-SK" sz="2400" strike="noStrike">
                <a:solidFill>
                  <a:srgbClr val="0070c0"/>
                </a:solidFill>
                <a:latin typeface="Calibri"/>
              </a:rPr>
              <a:t>b) plesňové syry: pleseň na povrchu cesta</a:t>
            </a:r>
            <a:endParaRPr/>
          </a:p>
          <a:p>
            <a:pPr>
              <a:lnSpc>
                <a:spcPct val="100000"/>
              </a:lnSpc>
            </a:pPr>
            <a:r>
              <a:rPr b="1" lang="sk-SK" sz="2400" strike="noStrike">
                <a:solidFill>
                  <a:srgbClr val="0070c0"/>
                </a:solidFill>
                <a:latin typeface="Calibri"/>
              </a:rPr>
              <a:t>                                                              </a:t>
            </a:r>
            <a:r>
              <a:rPr b="1" lang="sk-SK" sz="2400" strike="noStrike">
                <a:solidFill>
                  <a:srgbClr val="0070c0"/>
                </a:solidFill>
                <a:latin typeface="Calibri"/>
              </a:rPr>
              <a:t>pleseň vo vnútri cesta</a:t>
            </a:r>
            <a:endParaRPr/>
          </a:p>
          <a:p>
            <a:pPr>
              <a:lnSpc>
                <a:spcPct val="100000"/>
              </a:lnSpc>
            </a:pPr>
            <a:r>
              <a:rPr lang="sk-SK" sz="2400" strike="noStrike">
                <a:solidFill>
                  <a:srgbClr val="000000"/>
                </a:solidFill>
                <a:latin typeface="Calibri"/>
              </a:rPr>
              <a:t>  </a:t>
            </a:r>
            <a:r>
              <a:rPr b="1" lang="sk-SK" sz="2400" strike="noStrike">
                <a:solidFill>
                  <a:srgbClr val="77933c"/>
                </a:solidFill>
                <a:latin typeface="Calibri"/>
              </a:rPr>
              <a:t>3. tvrdé syry: a) s nízko dohrievanou syrovinou</a:t>
            </a:r>
            <a:endParaRPr/>
          </a:p>
          <a:p>
            <a:pPr>
              <a:lnSpc>
                <a:spcPct val="100000"/>
              </a:lnSpc>
            </a:pPr>
            <a:r>
              <a:rPr b="1" lang="sk-SK" sz="2400" strike="noStrike">
                <a:solidFill>
                  <a:srgbClr val="77933c"/>
                </a:solidFill>
                <a:latin typeface="Calibri"/>
              </a:rPr>
              <a:t>                           </a:t>
            </a:r>
            <a:r>
              <a:rPr b="1" lang="sk-SK" sz="2400" strike="noStrike">
                <a:solidFill>
                  <a:srgbClr val="77933c"/>
                </a:solidFill>
                <a:latin typeface="Calibri"/>
              </a:rPr>
              <a:t>b) s vysoko dohrievanou syrovinou</a:t>
            </a:r>
            <a:endParaRPr/>
          </a:p>
          <a:p>
            <a:pPr>
              <a:lnSpc>
                <a:spcPct val="100000"/>
              </a:lnSpc>
            </a:pPr>
            <a:r>
              <a:rPr lang="sk-SK" sz="2400" strike="noStrike">
                <a:solidFill>
                  <a:srgbClr val="000000"/>
                </a:solidFill>
                <a:latin typeface="Calibri"/>
              </a:rPr>
              <a:t>  </a:t>
            </a:r>
            <a:r>
              <a:rPr b="1" lang="sk-SK" sz="2400" strike="noStrike">
                <a:solidFill>
                  <a:srgbClr val="c00000"/>
                </a:solidFill>
                <a:latin typeface="Calibri"/>
              </a:rPr>
              <a:t>4. tavené syry</a:t>
            </a:r>
            <a:endParaRPr/>
          </a:p>
        </p:txBody>
      </p:sp>
      <p:pic>
        <p:nvPicPr>
          <p:cNvPr id="130" name="Picture 2" descr=""/>
          <p:cNvPicPr/>
          <p:nvPr/>
        </p:nvPicPr>
        <p:blipFill>
          <a:blip r:embed="rId1"/>
          <a:stretch/>
        </p:blipFill>
        <p:spPr>
          <a:xfrm>
            <a:off x="5715000" y="1600200"/>
            <a:ext cx="1904760" cy="173304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1" name="TextShape 1"/>
          <p:cNvSpPr txBox="1"/>
          <p:nvPr/>
        </p:nvSpPr>
        <p:spPr>
          <a:xfrm>
            <a:off x="0" y="0"/>
            <a:ext cx="9143640" cy="1752120"/>
          </a:xfrm>
          <a:prstGeom prst="rect">
            <a:avLst/>
          </a:prstGeom>
          <a:solidFill>
            <a:srgbClr val="b3a2c7"/>
          </a:solidFill>
          <a:ln>
            <a:noFill/>
          </a:ln>
        </p:spPr>
        <p:txBody>
          <a:bodyPr anchor="ctr"/>
          <a:p>
            <a:pPr algn="ctr">
              <a:lnSpc>
                <a:spcPct val="100000"/>
              </a:lnSpc>
            </a:pPr>
            <a:r>
              <a:rPr b="1" lang="sk-SK" sz="6000" strike="noStrike">
                <a:solidFill>
                  <a:srgbClr val="fbfbfb"/>
                </a:solidFill>
                <a:latin typeface="Calibri"/>
              </a:rPr>
              <a:t>1. Nezrejúce syry</a:t>
            </a:r>
            <a:r>
              <a:rPr b="1" lang="sk-SK" sz="4400" strike="noStrike">
                <a:solidFill>
                  <a:srgbClr val="fbfbfb"/>
                </a:solidFill>
                <a:latin typeface="Calibri"/>
              </a:rPr>
              <a:t>
</a:t>
            </a:r>
            <a:r>
              <a:rPr b="1" lang="sk-SK" sz="3100" strike="noStrike">
                <a:solidFill>
                  <a:srgbClr val="fbfbfb"/>
                </a:solidFill>
                <a:latin typeface="Calibri"/>
              </a:rPr>
              <a:t>alebo čerstvé sú určené na konzumáciu krátko po výrobe</a:t>
            </a:r>
            <a:endParaRPr/>
          </a:p>
        </p:txBody>
      </p:sp>
      <p:sp>
        <p:nvSpPr>
          <p:cNvPr id="132" name="TextShape 2"/>
          <p:cNvSpPr txBox="1"/>
          <p:nvPr/>
        </p:nvSpPr>
        <p:spPr>
          <a:xfrm>
            <a:off x="0" y="1752480"/>
            <a:ext cx="9143640" cy="5105160"/>
          </a:xfrm>
          <a:prstGeom prst="rect">
            <a:avLst/>
          </a:prstGeom>
          <a:gradFill>
            <a:gsLst>
              <a:gs pos="0">
                <a:srgbClr val="d9caee"/>
              </a:gs>
              <a:gs pos="100000">
                <a:srgbClr val="f1eaf8"/>
              </a:gs>
            </a:gsLst>
            <a:lin ang="16200000"/>
          </a:gradFill>
          <a:ln w="9360">
            <a:solidFill>
              <a:srgbClr val="7d5fa0"/>
            </a:solidFill>
            <a:round/>
          </a:ln>
        </p:spPr>
        <p:txBody>
          <a:bodyPr/>
          <a:p>
            <a:pPr>
              <a:lnSpc>
                <a:spcPct val="100000"/>
              </a:lnSpc>
              <a:buFont typeface="Arial"/>
              <a:buChar char="•"/>
            </a:pPr>
            <a:r>
              <a:rPr b="1" lang="sk-SK" sz="2800" strike="noStrike">
                <a:solidFill>
                  <a:srgbClr val="000000"/>
                </a:solidFill>
                <a:latin typeface="Calibri"/>
              </a:rPr>
              <a:t>TVAROH</a:t>
            </a:r>
            <a:r>
              <a:rPr lang="sk-SK" sz="2400" strike="noStrike">
                <a:solidFill>
                  <a:srgbClr val="000000"/>
                </a:solidFill>
                <a:latin typeface="Calibri"/>
              </a:rPr>
              <a:t> je koncentrovaná mliečna bielkovina, obsahuje veľa vápnika a tuku podľa druhu. Má pevnú jemnú konzistenciu, bielu farbu, mliečnokyslú chuť, príjemnú vôňu.</a:t>
            </a:r>
            <a:endParaRPr/>
          </a:p>
          <a:p>
            <a:pPr>
              <a:lnSpc>
                <a:spcPct val="100000"/>
              </a:lnSpc>
              <a:buFont typeface="Arial"/>
              <a:buChar char="•"/>
            </a:pPr>
            <a:r>
              <a:rPr lang="sk-SK" sz="2400" strike="noStrike">
                <a:solidFill>
                  <a:srgbClr val="000000"/>
                </a:solidFill>
                <a:latin typeface="Calibri"/>
              </a:rPr>
              <a:t>Mäkký – 23% sušiny, z odtučneného mlieka</a:t>
            </a:r>
            <a:endParaRPr/>
          </a:p>
          <a:p>
            <a:pPr>
              <a:lnSpc>
                <a:spcPct val="100000"/>
              </a:lnSpc>
              <a:buFont typeface="Arial"/>
              <a:buChar char="•"/>
            </a:pPr>
            <a:r>
              <a:rPr lang="sk-SK" sz="2400" strike="noStrike">
                <a:solidFill>
                  <a:srgbClr val="000000"/>
                </a:solidFill>
                <a:latin typeface="Calibri"/>
              </a:rPr>
              <a:t>Jemný – 23% sušiny, 8% tuku v suš.</a:t>
            </a:r>
            <a:endParaRPr/>
          </a:p>
          <a:p>
            <a:pPr>
              <a:lnSpc>
                <a:spcPct val="100000"/>
              </a:lnSpc>
              <a:buFont typeface="Arial"/>
              <a:buChar char="•"/>
            </a:pPr>
            <a:r>
              <a:rPr lang="sk-SK" sz="2400" strike="noStrike">
                <a:solidFill>
                  <a:srgbClr val="000000"/>
                </a:solidFill>
                <a:latin typeface="Calibri"/>
              </a:rPr>
              <a:t>Tučný – 28% sušiny, 38% t. v s.</a:t>
            </a:r>
            <a:endParaRPr/>
          </a:p>
        </p:txBody>
      </p:sp>
      <p:pic>
        <p:nvPicPr>
          <p:cNvPr id="133" name="Picture 2" descr=""/>
          <p:cNvPicPr/>
          <p:nvPr/>
        </p:nvPicPr>
        <p:blipFill>
          <a:blip r:embed="rId1"/>
          <a:stretch/>
        </p:blipFill>
        <p:spPr>
          <a:xfrm>
            <a:off x="6095880" y="4495680"/>
            <a:ext cx="2494080" cy="1858680"/>
          </a:xfrm>
          <a:prstGeom prst="rect">
            <a:avLst/>
          </a:prstGeom>
          <a:ln>
            <a:noFill/>
          </a:ln>
        </p:spPr>
      </p:pic>
      <p:pic>
        <p:nvPicPr>
          <p:cNvPr id="134" name="Picture 4" descr=""/>
          <p:cNvPicPr/>
          <p:nvPr/>
        </p:nvPicPr>
        <p:blipFill>
          <a:blip r:embed="rId2"/>
          <a:stretch/>
        </p:blipFill>
        <p:spPr>
          <a:xfrm>
            <a:off x="380880" y="4495680"/>
            <a:ext cx="2514240" cy="1862280"/>
          </a:xfrm>
          <a:prstGeom prst="rect">
            <a:avLst/>
          </a:prstGeom>
          <a:ln>
            <a:noFill/>
          </a:ln>
        </p:spPr>
      </p:pic>
      <p:pic>
        <p:nvPicPr>
          <p:cNvPr id="135" name="Picture 8" descr=""/>
          <p:cNvPicPr/>
          <p:nvPr/>
        </p:nvPicPr>
        <p:blipFill>
          <a:blip r:embed="rId3"/>
          <a:stretch/>
        </p:blipFill>
        <p:spPr>
          <a:xfrm>
            <a:off x="3429000" y="4495680"/>
            <a:ext cx="2266560" cy="182844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TextShape 1"/>
          <p:cNvSpPr txBox="1"/>
          <p:nvPr/>
        </p:nvSpPr>
        <p:spPr>
          <a:xfrm>
            <a:off x="457200" y="274680"/>
            <a:ext cx="8229240" cy="1142640"/>
          </a:xfrm>
          <a:prstGeom prst="rect">
            <a:avLst/>
          </a:prstGeom>
          <a:noFill/>
          <a:ln>
            <a:noFill/>
          </a:ln>
        </p:spPr>
        <p:txBody>
          <a:bodyPr anchor="ctr"/>
          <a:p>
            <a:endParaRPr/>
          </a:p>
        </p:txBody>
      </p:sp>
      <p:sp>
        <p:nvSpPr>
          <p:cNvPr id="137" name="TextShape 2"/>
          <p:cNvSpPr txBox="1"/>
          <p:nvPr/>
        </p:nvSpPr>
        <p:spPr>
          <a:xfrm>
            <a:off x="0" y="0"/>
            <a:ext cx="9143640" cy="6857640"/>
          </a:xfrm>
          <a:prstGeom prst="rect">
            <a:avLst/>
          </a:prstGeom>
          <a:gradFill>
            <a:gsLst>
              <a:gs pos="0">
                <a:srgbClr val="d9caee"/>
              </a:gs>
              <a:gs pos="100000">
                <a:srgbClr val="f1eaf8"/>
              </a:gs>
            </a:gsLst>
            <a:lin ang="16200000"/>
          </a:gradFill>
          <a:ln w="9360">
            <a:solidFill>
              <a:srgbClr val="7d5fa0"/>
            </a:solidFill>
            <a:round/>
          </a:ln>
        </p:spPr>
        <p:txBody>
          <a:bodyPr/>
          <a:p>
            <a:pPr>
              <a:lnSpc>
                <a:spcPct val="100000"/>
              </a:lnSpc>
            </a:pPr>
            <a:endParaRPr/>
          </a:p>
          <a:p>
            <a:pPr>
              <a:lnSpc>
                <a:spcPct val="100000"/>
              </a:lnSpc>
              <a:buFont typeface="Arial"/>
              <a:buChar char="•"/>
            </a:pPr>
            <a:r>
              <a:rPr b="1" lang="sk-SK" sz="2800" strike="noStrike">
                <a:solidFill>
                  <a:srgbClr val="000000"/>
                </a:solidFill>
                <a:latin typeface="Calibri"/>
              </a:rPr>
              <a:t>Cottage cheese </a:t>
            </a:r>
            <a:r>
              <a:rPr lang="sk-SK" sz="2800" strike="noStrike">
                <a:solidFill>
                  <a:srgbClr val="000000"/>
                </a:solidFill>
                <a:latin typeface="Calibri"/>
              </a:rPr>
              <a:t>(kotidž číz) je tvarohovitý </a:t>
            </a:r>
            <a:endParaRPr/>
          </a:p>
          <a:p>
            <a:pPr>
              <a:lnSpc>
                <a:spcPct val="100000"/>
              </a:lnSpc>
            </a:pPr>
            <a:r>
              <a:rPr lang="sk-SK" sz="2800" strike="noStrike">
                <a:solidFill>
                  <a:srgbClr val="000000"/>
                </a:solidFill>
                <a:latin typeface="Calibri"/>
              </a:rPr>
              <a:t>    </a:t>
            </a:r>
            <a:r>
              <a:rPr lang="sk-SK" sz="2800" strike="noStrike">
                <a:solidFill>
                  <a:srgbClr val="000000"/>
                </a:solidFill>
                <a:latin typeface="Calibri"/>
              </a:rPr>
              <a:t>syr vyrábaný na celom svete. Je tvrdší, </a:t>
            </a:r>
            <a:endParaRPr/>
          </a:p>
          <a:p>
            <a:pPr>
              <a:lnSpc>
                <a:spcPct val="100000"/>
              </a:lnSpc>
            </a:pPr>
            <a:r>
              <a:rPr lang="sk-SK" sz="2800" strike="noStrike">
                <a:solidFill>
                  <a:srgbClr val="000000"/>
                </a:solidFill>
                <a:latin typeface="Calibri"/>
              </a:rPr>
              <a:t>    </a:t>
            </a:r>
            <a:r>
              <a:rPr lang="sk-SK" sz="2800" strike="noStrike">
                <a:solidFill>
                  <a:srgbClr val="000000"/>
                </a:solidFill>
                <a:latin typeface="Calibri"/>
              </a:rPr>
              <a:t>hrudkovitý, plnený do téglikov, dochutený.</a:t>
            </a:r>
            <a:endParaRPr/>
          </a:p>
          <a:p>
            <a:pPr>
              <a:lnSpc>
                <a:spcPct val="100000"/>
              </a:lnSpc>
            </a:pPr>
            <a:r>
              <a:rPr b="1" lang="sk-SK" sz="2800" strike="noStrike">
                <a:solidFill>
                  <a:srgbClr val="000000"/>
                </a:solidFill>
                <a:latin typeface="Calibri"/>
              </a:rPr>
              <a:t>    </a:t>
            </a:r>
            <a:r>
              <a:rPr b="1" lang="sk-SK" sz="2800" strike="noStrike">
                <a:solidFill>
                  <a:srgbClr val="000000"/>
                </a:solidFill>
                <a:latin typeface="Calibri"/>
              </a:rPr>
              <a:t>Gervais </a:t>
            </a:r>
            <a:r>
              <a:rPr lang="sk-SK" sz="2800" strike="noStrike">
                <a:solidFill>
                  <a:srgbClr val="000000"/>
                </a:solidFill>
                <a:latin typeface="Calibri"/>
              </a:rPr>
              <a:t>(žervé) tučný tvaroh, solený, Francúzsko</a:t>
            </a:r>
            <a:endParaRPr/>
          </a:p>
          <a:p>
            <a:pPr>
              <a:lnSpc>
                <a:spcPct val="100000"/>
              </a:lnSpc>
            </a:pPr>
            <a:r>
              <a:rPr b="1" lang="sk-SK" sz="2800" strike="noStrike">
                <a:solidFill>
                  <a:srgbClr val="000000"/>
                </a:solidFill>
                <a:latin typeface="Calibri"/>
              </a:rPr>
              <a:t>    </a:t>
            </a:r>
            <a:r>
              <a:rPr b="1" lang="sk-SK" sz="2800" strike="noStrike">
                <a:solidFill>
                  <a:srgbClr val="000000"/>
                </a:solidFill>
                <a:latin typeface="Calibri"/>
              </a:rPr>
              <a:t>Mascarpone</a:t>
            </a:r>
            <a:r>
              <a:rPr lang="sk-SK" sz="2800" strike="noStrike">
                <a:solidFill>
                  <a:srgbClr val="000000"/>
                </a:solidFill>
                <a:latin typeface="Calibri"/>
              </a:rPr>
              <a:t> vyrobený v Taliansku</a:t>
            </a:r>
            <a:endParaRPr/>
          </a:p>
          <a:p>
            <a:pPr>
              <a:lnSpc>
                <a:spcPct val="100000"/>
              </a:lnSpc>
            </a:pPr>
            <a:r>
              <a:rPr lang="sk-SK" sz="2800" strike="noStrike">
                <a:solidFill>
                  <a:srgbClr val="000000"/>
                </a:solidFill>
                <a:latin typeface="Calibri"/>
              </a:rPr>
              <a:t>    </a:t>
            </a:r>
            <a:r>
              <a:rPr b="1" lang="sk-SK" sz="2800" strike="noStrike">
                <a:solidFill>
                  <a:srgbClr val="000000"/>
                </a:solidFill>
                <a:latin typeface="Calibri"/>
              </a:rPr>
              <a:t>Ovčí hrudkový syr </a:t>
            </a:r>
            <a:r>
              <a:rPr lang="sk-SK" sz="2800" strike="noStrike">
                <a:solidFill>
                  <a:srgbClr val="000000"/>
                </a:solidFill>
                <a:latin typeface="Calibri"/>
              </a:rPr>
              <a:t>je vyrobený vyzráža</a:t>
            </a:r>
            <a:endParaRPr/>
          </a:p>
          <a:p>
            <a:pPr>
              <a:lnSpc>
                <a:spcPct val="100000"/>
              </a:lnSpc>
            </a:pPr>
            <a:r>
              <a:rPr lang="sk-SK" sz="2800" strike="noStrike">
                <a:solidFill>
                  <a:srgbClr val="000000"/>
                </a:solidFill>
                <a:latin typeface="Calibri"/>
              </a:rPr>
              <a:t>    </a:t>
            </a:r>
            <a:r>
              <a:rPr lang="sk-SK" sz="2800" strike="noStrike">
                <a:solidFill>
                  <a:srgbClr val="000000"/>
                </a:solidFill>
                <a:latin typeface="Calibri"/>
              </a:rPr>
              <a:t>ním bielkovín z ovčieho mlieka pôsobe</a:t>
            </a:r>
            <a:endParaRPr/>
          </a:p>
          <a:p>
            <a:pPr>
              <a:lnSpc>
                <a:spcPct val="100000"/>
              </a:lnSpc>
            </a:pPr>
            <a:r>
              <a:rPr lang="sk-SK" sz="2800" strike="noStrike">
                <a:solidFill>
                  <a:srgbClr val="000000"/>
                </a:solidFill>
                <a:latin typeface="Calibri"/>
              </a:rPr>
              <a:t>    </a:t>
            </a:r>
            <a:r>
              <a:rPr lang="sk-SK" sz="2800" strike="noStrike">
                <a:solidFill>
                  <a:srgbClr val="000000"/>
                </a:solidFill>
                <a:latin typeface="Calibri"/>
              </a:rPr>
              <a:t>ním syridla. Z rozomletej zmesi syra a</a:t>
            </a:r>
            <a:endParaRPr/>
          </a:p>
          <a:p>
            <a:pPr>
              <a:lnSpc>
                <a:spcPct val="100000"/>
              </a:lnSpc>
            </a:pPr>
            <a:r>
              <a:rPr lang="sk-SK" sz="2800" strike="noStrike">
                <a:solidFill>
                  <a:srgbClr val="000000"/>
                </a:solidFill>
                <a:latin typeface="Calibri"/>
              </a:rPr>
              <a:t>    </a:t>
            </a:r>
            <a:r>
              <a:rPr lang="sk-SK" sz="2800" strike="noStrike">
                <a:solidFill>
                  <a:srgbClr val="000000"/>
                </a:solidFill>
                <a:latin typeface="Calibri"/>
              </a:rPr>
              <a:t>soli a utlačením a sklado-</a:t>
            </a:r>
            <a:endParaRPr/>
          </a:p>
          <a:p>
            <a:pPr>
              <a:lnSpc>
                <a:spcPct val="100000"/>
              </a:lnSpc>
            </a:pPr>
            <a:r>
              <a:rPr lang="sk-SK" sz="2800" strike="noStrike">
                <a:solidFill>
                  <a:srgbClr val="000000"/>
                </a:solidFill>
                <a:latin typeface="Calibri"/>
              </a:rPr>
              <a:t>    </a:t>
            </a:r>
            <a:r>
              <a:rPr lang="sk-SK" sz="2800" strike="noStrike">
                <a:solidFill>
                  <a:srgbClr val="000000"/>
                </a:solidFill>
                <a:latin typeface="Calibri"/>
              </a:rPr>
              <a:t>vaním sa získa sudový ovčí</a:t>
            </a:r>
            <a:endParaRPr/>
          </a:p>
          <a:p>
            <a:pPr>
              <a:lnSpc>
                <a:spcPct val="100000"/>
              </a:lnSpc>
            </a:pPr>
            <a:r>
              <a:rPr lang="sk-SK" sz="2800" strike="noStrike">
                <a:solidFill>
                  <a:srgbClr val="000000"/>
                </a:solidFill>
                <a:latin typeface="Calibri"/>
              </a:rPr>
              <a:t>    </a:t>
            </a:r>
            <a:r>
              <a:rPr lang="sk-SK" sz="2800" strike="noStrike">
                <a:solidFill>
                  <a:srgbClr val="000000"/>
                </a:solidFill>
                <a:latin typeface="Calibri"/>
              </a:rPr>
              <a:t>syr (môže byť aj kozí) </a:t>
            </a:r>
            <a:endParaRPr/>
          </a:p>
          <a:p>
            <a:pPr>
              <a:lnSpc>
                <a:spcPct val="100000"/>
              </a:lnSpc>
              <a:buFont typeface="Arial"/>
              <a:buChar char="•"/>
            </a:pPr>
            <a:r>
              <a:rPr lang="sk-SK" sz="2800" strike="noStrike">
                <a:solidFill>
                  <a:srgbClr val="000000"/>
                </a:solidFill>
                <a:latin typeface="Calibri"/>
              </a:rPr>
              <a:t>FETA</a:t>
            </a:r>
            <a:endParaRPr/>
          </a:p>
        </p:txBody>
      </p:sp>
      <p:pic>
        <p:nvPicPr>
          <p:cNvPr id="138" name="Picture 4" descr=""/>
          <p:cNvPicPr/>
          <p:nvPr/>
        </p:nvPicPr>
        <p:blipFill>
          <a:blip r:embed="rId1"/>
          <a:stretch/>
        </p:blipFill>
        <p:spPr>
          <a:xfrm>
            <a:off x="6934320" y="2514600"/>
            <a:ext cx="1752120" cy="1890720"/>
          </a:xfrm>
          <a:prstGeom prst="rect">
            <a:avLst/>
          </a:prstGeom>
          <a:ln>
            <a:noFill/>
          </a:ln>
        </p:spPr>
      </p:pic>
      <p:pic>
        <p:nvPicPr>
          <p:cNvPr id="139" name="Picture 6" descr=""/>
          <p:cNvPicPr/>
          <p:nvPr/>
        </p:nvPicPr>
        <p:blipFill>
          <a:blip r:embed="rId2"/>
          <a:stretch/>
        </p:blipFill>
        <p:spPr>
          <a:xfrm>
            <a:off x="7086600" y="685800"/>
            <a:ext cx="1371240" cy="1371240"/>
          </a:xfrm>
          <a:prstGeom prst="rect">
            <a:avLst/>
          </a:prstGeom>
          <a:ln>
            <a:noFill/>
          </a:ln>
        </p:spPr>
      </p:pic>
      <p:pic>
        <p:nvPicPr>
          <p:cNvPr id="140" name="Picture 2" descr=""/>
          <p:cNvPicPr/>
          <p:nvPr/>
        </p:nvPicPr>
        <p:blipFill>
          <a:blip r:embed="rId3"/>
          <a:stretch/>
        </p:blipFill>
        <p:spPr>
          <a:xfrm>
            <a:off x="4419720" y="4648320"/>
            <a:ext cx="2361960" cy="1686960"/>
          </a:xfrm>
          <a:prstGeom prst="rect">
            <a:avLst/>
          </a:prstGeom>
          <a:ln>
            <a:noFill/>
          </a:ln>
        </p:spPr>
      </p:pic>
      <p:pic>
        <p:nvPicPr>
          <p:cNvPr id="141" name="Picture 4" descr=""/>
          <p:cNvPicPr/>
          <p:nvPr/>
        </p:nvPicPr>
        <p:blipFill>
          <a:blip r:embed="rId4"/>
          <a:stretch/>
        </p:blipFill>
        <p:spPr>
          <a:xfrm>
            <a:off x="6934320" y="4648320"/>
            <a:ext cx="1803600" cy="162108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TextShape 1"/>
          <p:cNvSpPr txBox="1"/>
          <p:nvPr/>
        </p:nvSpPr>
        <p:spPr>
          <a:xfrm>
            <a:off x="457200" y="274680"/>
            <a:ext cx="8229240" cy="1142640"/>
          </a:xfrm>
          <a:prstGeom prst="rect">
            <a:avLst/>
          </a:prstGeom>
          <a:noFill/>
          <a:ln>
            <a:noFill/>
          </a:ln>
        </p:spPr>
        <p:txBody>
          <a:bodyPr anchor="ctr"/>
          <a:p>
            <a:pPr algn="ctr">
              <a:lnSpc>
                <a:spcPct val="100000"/>
              </a:lnSpc>
            </a:pPr>
            <a:r>
              <a:rPr lang="sk-SK" sz="4400" strike="noStrike">
                <a:solidFill>
                  <a:srgbClr val="000000"/>
                </a:solidFill>
                <a:latin typeface="Calibri"/>
              </a:rPr>
              <a:t>Parený syr</a:t>
            </a:r>
            <a:endParaRPr/>
          </a:p>
        </p:txBody>
      </p:sp>
      <p:sp>
        <p:nvSpPr>
          <p:cNvPr id="143" name="TextShape 2"/>
          <p:cNvSpPr txBox="1"/>
          <p:nvPr/>
        </p:nvSpPr>
        <p:spPr>
          <a:xfrm>
            <a:off x="-304920" y="0"/>
            <a:ext cx="9448560" cy="6857640"/>
          </a:xfrm>
          <a:prstGeom prst="rect">
            <a:avLst/>
          </a:prstGeom>
          <a:gradFill>
            <a:gsLst>
              <a:gs pos="0">
                <a:srgbClr val="d9caee"/>
              </a:gs>
              <a:gs pos="100000">
                <a:srgbClr val="f1eaf8"/>
              </a:gs>
            </a:gsLst>
            <a:lin ang="16200000"/>
          </a:gradFill>
          <a:ln w="9360">
            <a:solidFill>
              <a:srgbClr val="7d5fa0"/>
            </a:solidFill>
            <a:round/>
          </a:ln>
        </p:spPr>
        <p:txBody>
          <a:bodyPr/>
          <a:p>
            <a:pPr>
              <a:lnSpc>
                <a:spcPct val="100000"/>
              </a:lnSpc>
            </a:pPr>
            <a:r>
              <a:rPr b="1" lang="sk-SK" sz="3200" strike="noStrike">
                <a:solidFill>
                  <a:srgbClr val="b098d2"/>
                </a:solidFill>
                <a:latin typeface="Calibri"/>
              </a:rPr>
              <a:t>                              </a:t>
            </a:r>
            <a:r>
              <a:rPr b="1" lang="sk-SK" sz="3200" strike="noStrike">
                <a:solidFill>
                  <a:srgbClr val="b098d2"/>
                </a:solidFill>
                <a:latin typeface="Calibri"/>
              </a:rPr>
              <a:t>Parené syry </a:t>
            </a:r>
            <a:r>
              <a:rPr b="1" lang="sk-SK" sz="2400" strike="noStrike">
                <a:solidFill>
                  <a:srgbClr val="000000"/>
                </a:solidFill>
                <a:latin typeface="Calibri"/>
              </a:rPr>
              <a:t>sa vyrábajú z čerstvého vykys-</a:t>
            </a:r>
            <a:endParaRPr/>
          </a:p>
          <a:p>
            <a:pPr>
              <a:lnSpc>
                <a:spcPct val="100000"/>
              </a:lnSpc>
            </a:pPr>
            <a:r>
              <a:rPr b="1" lang="sk-SK" sz="2400" strike="noStrike">
                <a:solidFill>
                  <a:srgbClr val="000000"/>
                </a:solidFill>
                <a:latin typeface="Calibri"/>
              </a:rPr>
              <a:t>        </a:t>
            </a:r>
            <a:r>
              <a:rPr b="1" lang="sk-SK" sz="2400" strike="noStrike">
                <a:solidFill>
                  <a:srgbClr val="000000"/>
                </a:solidFill>
                <a:latin typeface="Calibri"/>
              </a:rPr>
              <a:t>nutého syra sparením vodou, najmenej 60 °C teplou. Vzniknutá</a:t>
            </a:r>
            <a:endParaRPr/>
          </a:p>
          <a:p>
            <a:pPr>
              <a:lnSpc>
                <a:spcPct val="100000"/>
              </a:lnSpc>
            </a:pPr>
            <a:r>
              <a:rPr b="1" lang="sk-SK" sz="2400" strike="noStrike">
                <a:solidFill>
                  <a:srgbClr val="000000"/>
                </a:solidFill>
                <a:latin typeface="Calibri"/>
              </a:rPr>
              <a:t>        </a:t>
            </a:r>
            <a:r>
              <a:rPr b="1" lang="sk-SK" sz="2400" strike="noStrike">
                <a:solidFill>
                  <a:srgbClr val="000000"/>
                </a:solidFill>
                <a:latin typeface="Calibri"/>
              </a:rPr>
              <a:t>plastická hmota sa tvaruje a možno ju ďalej upravovať</a:t>
            </a:r>
            <a:endParaRPr/>
          </a:p>
          <a:p>
            <a:pPr>
              <a:lnSpc>
                <a:spcPct val="100000"/>
              </a:lnSpc>
            </a:pPr>
            <a:r>
              <a:rPr b="1" lang="sk-SK" sz="2400" strike="noStrike">
                <a:solidFill>
                  <a:srgbClr val="000000"/>
                </a:solidFill>
                <a:latin typeface="Calibri"/>
              </a:rPr>
              <a:t>        </a:t>
            </a:r>
            <a:r>
              <a:rPr b="1" lang="sk-SK" sz="2400" strike="noStrike">
                <a:solidFill>
                  <a:srgbClr val="000000"/>
                </a:solidFill>
                <a:latin typeface="Calibri"/>
              </a:rPr>
              <a:t>údením alebo zrením</a:t>
            </a:r>
            <a:endParaRPr/>
          </a:p>
        </p:txBody>
      </p:sp>
      <p:sp>
        <p:nvSpPr>
          <p:cNvPr id="144" name="CustomShape 3"/>
          <p:cNvSpPr/>
          <p:nvPr/>
        </p:nvSpPr>
        <p:spPr>
          <a:xfrm>
            <a:off x="380880" y="609480"/>
            <a:ext cx="8610120" cy="639828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r>
              <a:rPr b="1" lang="sk-SK" sz="2800" strike="noStrike">
                <a:solidFill>
                  <a:srgbClr val="000000"/>
                </a:solidFill>
                <a:latin typeface="Calibri"/>
              </a:rPr>
              <a:t>Mozzarella</a:t>
            </a:r>
            <a:r>
              <a:rPr b="1" lang="sk-SK" strike="noStrike">
                <a:solidFill>
                  <a:srgbClr val="000000"/>
                </a:solidFill>
                <a:latin typeface="Calibri"/>
              </a:rPr>
              <a:t> patrí ihneď na stôl</a:t>
            </a:r>
            <a:r>
              <a:rPr b="1" lang="sk-SK" strike="noStrike">
                <a:solidFill>
                  <a:srgbClr val="000000"/>
                </a:solidFill>
                <a:latin typeface="Calibri"/>
              </a:rPr>
              <a:t>
</a:t>
            </a:r>
            <a:r>
              <a:rPr lang="sk-SK" strike="noStrike">
                <a:solidFill>
                  <a:srgbClr val="000000"/>
                </a:solidFill>
                <a:latin typeface="Calibri"/>
              </a:rPr>
              <a:t>Čerstvá mozarella je najlepšia v ten deň, keď bola vyrobená. </a:t>
            </a:r>
            <a:endParaRPr/>
          </a:p>
          <a:p>
            <a:pPr>
              <a:lnSpc>
                <a:spcPct val="100000"/>
              </a:lnSpc>
            </a:pPr>
            <a:r>
              <a:rPr lang="sk-SK" strike="noStrike">
                <a:solidFill>
                  <a:srgbClr val="000000"/>
                </a:solidFill>
                <a:latin typeface="Calibri"/>
              </a:rPr>
              <a:t>Veľmi rýchlo sa kazí, preto sa posiela na trh v plastických </a:t>
            </a:r>
            <a:endParaRPr/>
          </a:p>
          <a:p>
            <a:pPr>
              <a:lnSpc>
                <a:spcPct val="100000"/>
              </a:lnSpc>
            </a:pPr>
            <a:r>
              <a:rPr lang="sk-SK" strike="noStrike">
                <a:solidFill>
                  <a:srgbClr val="000000"/>
                </a:solidFill>
                <a:latin typeface="Calibri"/>
              </a:rPr>
              <a:t>vrecúškach alebo téglikoch naplnených marinádou. </a:t>
            </a:r>
            <a:endParaRPr/>
          </a:p>
          <a:p>
            <a:pPr>
              <a:lnSpc>
                <a:spcPct val="100000"/>
              </a:lnSpc>
            </a:pPr>
            <a:r>
              <a:rPr lang="sk-SK" strike="noStrike">
                <a:solidFill>
                  <a:srgbClr val="000000"/>
                </a:solidFill>
                <a:latin typeface="Calibri"/>
              </a:rPr>
              <a:t>Vyrába sa z kravského mlieka alebo vzácne z mlieka vodných bizónov. </a:t>
            </a:r>
            <a:endParaRPr/>
          </a:p>
          <a:p>
            <a:pPr>
              <a:lnSpc>
                <a:spcPct val="100000"/>
              </a:lnSpc>
            </a:pPr>
            <a:r>
              <a:rPr lang="sk-SK" strike="noStrike">
                <a:solidFill>
                  <a:srgbClr val="000000"/>
                </a:solidFill>
                <a:latin typeface="Calibri"/>
              </a:rPr>
              <a:t>je porcelánovo biela, guľatého tvaru, s lesklým povrchom. Má príjemne nakyslastú chuť.</a:t>
            </a:r>
            <a:endParaRPr/>
          </a:p>
          <a:p>
            <a:pPr>
              <a:lnSpc>
                <a:spcPct val="100000"/>
              </a:lnSpc>
            </a:pPr>
            <a:r>
              <a:rPr b="1" lang="sk-SK" sz="2800" strike="noStrike">
                <a:solidFill>
                  <a:srgbClr val="000000"/>
                </a:solidFill>
                <a:latin typeface="Calibri"/>
              </a:rPr>
              <a:t>Oštiepok                                                          parenica </a:t>
            </a:r>
            <a:endParaRPr/>
          </a:p>
          <a:p>
            <a:pPr>
              <a:lnSpc>
                <a:spcPct val="100000"/>
              </a:lnSpc>
            </a:pPr>
            <a:r>
              <a:rPr b="1" lang="sk-SK" sz="2800" strike="noStrike">
                <a:solidFill>
                  <a:srgbClr val="000000"/>
                </a:solidFill>
                <a:latin typeface="Calibri"/>
              </a:rPr>
              <a:t>                              </a:t>
            </a:r>
            <a:r>
              <a:rPr lang="sk-SK" sz="2000" strike="noStrike">
                <a:solidFill>
                  <a:srgbClr val="000000"/>
                </a:solidFill>
                <a:latin typeface="Calibri"/>
              </a:rPr>
              <a:t>vyrábajú sa z ovčieho mlieka</a:t>
            </a:r>
            <a:endParaRPr/>
          </a:p>
          <a:p>
            <a:pPr>
              <a:lnSpc>
                <a:spcPct val="100000"/>
              </a:lnSpc>
            </a:pPr>
            <a:r>
              <a:rPr lang="sk-SK" sz="2000" strike="noStrike">
                <a:solidFill>
                  <a:srgbClr val="000000"/>
                </a:solidFill>
                <a:latin typeface="Calibri"/>
              </a:rPr>
              <a:t>                                          </a:t>
            </a:r>
            <a:r>
              <a:rPr lang="sk-SK" sz="2000" strike="noStrike">
                <a:solidFill>
                  <a:srgbClr val="000000"/>
                </a:solidFill>
                <a:latin typeface="Calibri"/>
              </a:rPr>
              <a:t>podobným postupom. Je to</a:t>
            </a:r>
            <a:endParaRPr/>
          </a:p>
          <a:p>
            <a:pPr>
              <a:lnSpc>
                <a:spcPct val="100000"/>
              </a:lnSpc>
            </a:pPr>
            <a:r>
              <a:rPr lang="sk-SK" sz="2000" strike="noStrike">
                <a:solidFill>
                  <a:srgbClr val="000000"/>
                </a:solidFill>
                <a:latin typeface="Calibri"/>
              </a:rPr>
              <a:t>                                          </a:t>
            </a:r>
            <a:r>
              <a:rPr lang="sk-SK" sz="2000" strike="noStrike">
                <a:solidFill>
                  <a:srgbClr val="000000"/>
                </a:solidFill>
                <a:latin typeface="Calibri"/>
              </a:rPr>
              <a:t>chutný pochúťkový syr. Môže</a:t>
            </a:r>
            <a:endParaRPr/>
          </a:p>
          <a:p>
            <a:pPr>
              <a:lnSpc>
                <a:spcPct val="100000"/>
              </a:lnSpc>
            </a:pPr>
            <a:r>
              <a:rPr lang="sk-SK" sz="2000" strike="noStrike">
                <a:solidFill>
                  <a:srgbClr val="000000"/>
                </a:solidFill>
                <a:latin typeface="Calibri"/>
              </a:rPr>
              <a:t>                                          </a:t>
            </a:r>
            <a:r>
              <a:rPr lang="sk-SK" sz="2000" strike="noStrike">
                <a:solidFill>
                  <a:srgbClr val="000000"/>
                </a:solidFill>
                <a:latin typeface="Calibri"/>
              </a:rPr>
              <a:t>byť aj z kravského mlieka,</a:t>
            </a:r>
            <a:endParaRPr/>
          </a:p>
          <a:p>
            <a:pPr>
              <a:lnSpc>
                <a:spcPct val="100000"/>
              </a:lnSpc>
            </a:pPr>
            <a:r>
              <a:rPr lang="sk-SK" sz="2000" strike="noStrike">
                <a:solidFill>
                  <a:srgbClr val="000000"/>
                </a:solidFill>
                <a:latin typeface="Calibri"/>
              </a:rPr>
              <a:t>                                          </a:t>
            </a:r>
            <a:r>
              <a:rPr lang="sk-SK" sz="2000" strike="noStrike">
                <a:solidFill>
                  <a:srgbClr val="000000"/>
                </a:solidFill>
                <a:latin typeface="Calibri"/>
              </a:rPr>
              <a:t>údená alebo neúdená.</a:t>
            </a:r>
            <a:endParaRPr/>
          </a:p>
          <a:p>
            <a:pPr>
              <a:lnSpc>
                <a:spcPct val="100000"/>
              </a:lnSpc>
            </a:pPr>
            <a:endParaRPr/>
          </a:p>
        </p:txBody>
      </p:sp>
      <p:pic>
        <p:nvPicPr>
          <p:cNvPr id="145" name="Picture 2" descr=""/>
          <p:cNvPicPr/>
          <p:nvPr/>
        </p:nvPicPr>
        <p:blipFill>
          <a:blip r:embed="rId1"/>
          <a:stretch/>
        </p:blipFill>
        <p:spPr>
          <a:xfrm>
            <a:off x="6781680" y="1447920"/>
            <a:ext cx="1980720" cy="1980720"/>
          </a:xfrm>
          <a:prstGeom prst="rect">
            <a:avLst/>
          </a:prstGeom>
          <a:ln>
            <a:noFill/>
          </a:ln>
        </p:spPr>
      </p:pic>
      <p:pic>
        <p:nvPicPr>
          <p:cNvPr id="146" name="Picture 2" descr=""/>
          <p:cNvPicPr/>
          <p:nvPr/>
        </p:nvPicPr>
        <p:blipFill>
          <a:blip r:embed="rId2"/>
          <a:stretch/>
        </p:blipFill>
        <p:spPr>
          <a:xfrm>
            <a:off x="6172200" y="4419720"/>
            <a:ext cx="2742840" cy="2054880"/>
          </a:xfrm>
          <a:prstGeom prst="rect">
            <a:avLst/>
          </a:prstGeom>
          <a:ln>
            <a:noFill/>
          </a:ln>
        </p:spPr>
      </p:pic>
      <p:pic>
        <p:nvPicPr>
          <p:cNvPr id="147" name="Picture 4" descr=""/>
          <p:cNvPicPr/>
          <p:nvPr/>
        </p:nvPicPr>
        <p:blipFill>
          <a:blip r:embed="rId3"/>
          <a:stretch/>
        </p:blipFill>
        <p:spPr>
          <a:xfrm>
            <a:off x="228600" y="4419720"/>
            <a:ext cx="2539800" cy="205704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TextShape 1"/>
          <p:cNvSpPr txBox="1"/>
          <p:nvPr/>
        </p:nvSpPr>
        <p:spPr>
          <a:xfrm>
            <a:off x="457200" y="274680"/>
            <a:ext cx="8229240" cy="1142640"/>
          </a:xfrm>
          <a:prstGeom prst="rect">
            <a:avLst/>
          </a:prstGeom>
          <a:noFill/>
          <a:ln>
            <a:noFill/>
          </a:ln>
        </p:spPr>
        <p:txBody>
          <a:bodyPr anchor="ctr"/>
          <a:p>
            <a:pPr algn="ctr">
              <a:lnSpc>
                <a:spcPct val="100000"/>
              </a:lnSpc>
            </a:pPr>
            <a:r>
              <a:rPr b="1" lang="sk-SK" sz="4400" strike="noStrike" cap="all">
                <a:solidFill>
                  <a:srgbClr val="3d1b66"/>
                </a:solidFill>
                <a:latin typeface="Calibri"/>
              </a:rPr>
              <a:t>Bryndza</a:t>
            </a:r>
            <a:endParaRPr/>
          </a:p>
        </p:txBody>
      </p:sp>
      <p:sp>
        <p:nvSpPr>
          <p:cNvPr id="149" name="TextShape 2"/>
          <p:cNvSpPr txBox="1"/>
          <p:nvPr/>
        </p:nvSpPr>
        <p:spPr>
          <a:xfrm>
            <a:off x="0" y="1600200"/>
            <a:ext cx="9143640" cy="5257440"/>
          </a:xfrm>
          <a:prstGeom prst="rect">
            <a:avLst/>
          </a:prstGeom>
          <a:gradFill>
            <a:gsLst>
              <a:gs pos="0">
                <a:srgbClr val="d9caee"/>
              </a:gs>
              <a:gs pos="100000">
                <a:srgbClr val="f1eaf8"/>
              </a:gs>
            </a:gsLst>
            <a:lin ang="16200000"/>
          </a:gradFill>
          <a:ln w="9360">
            <a:solidFill>
              <a:srgbClr val="7d5fa0"/>
            </a:solidFill>
            <a:round/>
          </a:ln>
        </p:spPr>
        <p:txBody>
          <a:bodyPr/>
          <a:p>
            <a:pPr>
              <a:lnSpc>
                <a:spcPct val="100000"/>
              </a:lnSpc>
              <a:buFont typeface="Arial"/>
              <a:buChar char="•"/>
            </a:pPr>
            <a:r>
              <a:rPr lang="sk-SK" sz="2400" strike="noStrike">
                <a:solidFill>
                  <a:srgbClr val="000000"/>
                </a:solidFill>
                <a:latin typeface="Calibri"/>
              </a:rPr>
              <a:t>Je čerstvý syr vyrobený z čerstvého alebo sudového ovčieho hrudkového alebo sudového syra, alebo z jeho zmesi s čerstvým vykysnutým syrom z kravského mlieka, </a:t>
            </a:r>
            <a:endParaRPr/>
          </a:p>
          <a:p>
            <a:pPr>
              <a:lnSpc>
                <a:spcPct val="100000"/>
              </a:lnSpc>
            </a:pPr>
            <a:r>
              <a:rPr lang="sk-SK" sz="2400" strike="noStrike">
                <a:solidFill>
                  <a:srgbClr val="000000"/>
                </a:solidFill>
                <a:latin typeface="Calibri"/>
              </a:rPr>
              <a:t>      </a:t>
            </a:r>
            <a:r>
              <a:rPr lang="sk-SK" sz="2400" strike="noStrike">
                <a:solidFill>
                  <a:srgbClr val="000000"/>
                </a:solidFill>
                <a:latin typeface="Calibri"/>
              </a:rPr>
              <a:t>musí obsahovať najmenej 50 % ovčieho syra</a:t>
            </a:r>
            <a:endParaRPr/>
          </a:p>
          <a:p>
            <a:pPr>
              <a:lnSpc>
                <a:spcPct val="100000"/>
              </a:lnSpc>
            </a:pPr>
            <a:r>
              <a:rPr lang="sk-SK" sz="2400" strike="noStrike">
                <a:solidFill>
                  <a:srgbClr val="000000"/>
                </a:solidFill>
                <a:latin typeface="Calibri"/>
              </a:rPr>
              <a:t>                         </a:t>
            </a:r>
            <a:r>
              <a:rPr lang="sk-SK" sz="2400" strike="noStrike">
                <a:solidFill>
                  <a:srgbClr val="000000"/>
                </a:solidFill>
                <a:latin typeface="Calibri"/>
              </a:rPr>
              <a:t>Bryndza je patentovaný slovenský mliečny výrobok.</a:t>
            </a:r>
            <a:endParaRPr/>
          </a:p>
          <a:p>
            <a:pPr>
              <a:lnSpc>
                <a:spcPct val="100000"/>
              </a:lnSpc>
            </a:pPr>
            <a:r>
              <a:rPr lang="sk-SK" sz="2400" strike="noStrike">
                <a:solidFill>
                  <a:srgbClr val="000000"/>
                </a:solidFill>
                <a:latin typeface="Calibri"/>
              </a:rPr>
              <a:t>                         </a:t>
            </a:r>
            <a:r>
              <a:rPr lang="sk-SK" sz="2400" strike="noStrike">
                <a:solidFill>
                  <a:srgbClr val="000000"/>
                </a:solidFill>
                <a:latin typeface="Calibri"/>
              </a:rPr>
              <a:t>Medzi najlepšie patrí liptovská bryndza, vyrábaná</a:t>
            </a:r>
            <a:endParaRPr/>
          </a:p>
          <a:p>
            <a:pPr>
              <a:lnSpc>
                <a:spcPct val="100000"/>
              </a:lnSpc>
            </a:pPr>
            <a:r>
              <a:rPr lang="sk-SK" sz="2400" strike="noStrike">
                <a:solidFill>
                  <a:srgbClr val="000000"/>
                </a:solidFill>
                <a:latin typeface="Calibri"/>
              </a:rPr>
              <a:t>                         </a:t>
            </a:r>
            <a:r>
              <a:rPr lang="sk-SK" sz="2400" strike="noStrike">
                <a:solidFill>
                  <a:srgbClr val="000000"/>
                </a:solidFill>
                <a:latin typeface="Calibri"/>
              </a:rPr>
              <a:t>z mlieka oviec chovaných </a:t>
            </a:r>
            <a:endParaRPr/>
          </a:p>
          <a:p>
            <a:pPr>
              <a:lnSpc>
                <a:spcPct val="100000"/>
              </a:lnSpc>
            </a:pPr>
            <a:r>
              <a:rPr lang="sk-SK" sz="2400" strike="noStrike">
                <a:solidFill>
                  <a:srgbClr val="000000"/>
                </a:solidFill>
                <a:latin typeface="Calibri"/>
              </a:rPr>
              <a:t>                         </a:t>
            </a:r>
            <a:r>
              <a:rPr lang="sk-SK" sz="2400" strike="noStrike">
                <a:solidFill>
                  <a:srgbClr val="000000"/>
                </a:solidFill>
                <a:latin typeface="Calibri"/>
              </a:rPr>
              <a:t>v určitej oblasti.</a:t>
            </a:r>
            <a:endParaRPr/>
          </a:p>
        </p:txBody>
      </p:sp>
      <p:pic>
        <p:nvPicPr>
          <p:cNvPr id="150" name="Picture 2" descr=""/>
          <p:cNvPicPr/>
          <p:nvPr/>
        </p:nvPicPr>
        <p:blipFill>
          <a:blip r:embed="rId1"/>
          <a:stretch/>
        </p:blipFill>
        <p:spPr>
          <a:xfrm>
            <a:off x="0" y="0"/>
            <a:ext cx="2179800" cy="1599840"/>
          </a:xfrm>
          <a:prstGeom prst="rect">
            <a:avLst/>
          </a:prstGeom>
          <a:ln>
            <a:noFill/>
          </a:ln>
        </p:spPr>
      </p:pic>
      <p:pic>
        <p:nvPicPr>
          <p:cNvPr id="151" name="Picture 4" descr=""/>
          <p:cNvPicPr/>
          <p:nvPr/>
        </p:nvPicPr>
        <p:blipFill>
          <a:blip r:embed="rId2"/>
          <a:stretch/>
        </p:blipFill>
        <p:spPr>
          <a:xfrm>
            <a:off x="7010280" y="0"/>
            <a:ext cx="2133360" cy="1599840"/>
          </a:xfrm>
          <a:prstGeom prst="rect">
            <a:avLst/>
          </a:prstGeom>
          <a:ln>
            <a:noFill/>
          </a:ln>
        </p:spPr>
      </p:pic>
      <p:pic>
        <p:nvPicPr>
          <p:cNvPr id="152" name="Picture 6" descr=""/>
          <p:cNvPicPr/>
          <p:nvPr/>
        </p:nvPicPr>
        <p:blipFill>
          <a:blip r:embed="rId3"/>
          <a:stretch/>
        </p:blipFill>
        <p:spPr>
          <a:xfrm>
            <a:off x="0" y="3276720"/>
            <a:ext cx="1603800" cy="2057040"/>
          </a:xfrm>
          <a:prstGeom prst="rect">
            <a:avLst/>
          </a:prstGeom>
          <a:ln>
            <a:noFill/>
          </a:ln>
        </p:spPr>
      </p:pic>
      <p:pic>
        <p:nvPicPr>
          <p:cNvPr id="153" name="Picture 8" descr=""/>
          <p:cNvPicPr/>
          <p:nvPr/>
        </p:nvPicPr>
        <p:blipFill>
          <a:blip r:embed="rId4"/>
          <a:stretch/>
        </p:blipFill>
        <p:spPr>
          <a:xfrm>
            <a:off x="5740560" y="4305240"/>
            <a:ext cx="3403080" cy="255240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TextShape 1"/>
          <p:cNvSpPr txBox="1"/>
          <p:nvPr/>
        </p:nvSpPr>
        <p:spPr>
          <a:xfrm>
            <a:off x="0" y="0"/>
            <a:ext cx="9143640" cy="1294920"/>
          </a:xfrm>
          <a:prstGeom prst="rect">
            <a:avLst/>
          </a:prstGeom>
          <a:solidFill>
            <a:srgbClr val="558ed5"/>
          </a:solidFill>
          <a:ln>
            <a:noFill/>
          </a:ln>
        </p:spPr>
        <p:txBody>
          <a:bodyPr anchor="ctr"/>
          <a:p>
            <a:pPr algn="ctr">
              <a:lnSpc>
                <a:spcPct val="100000"/>
              </a:lnSpc>
            </a:pPr>
            <a:r>
              <a:rPr b="1" lang="sk-SK" sz="5400" strike="noStrike">
                <a:solidFill>
                  <a:srgbClr val="fbfcff"/>
                </a:solidFill>
                <a:latin typeface="Calibri"/>
              </a:rPr>
              <a:t>2. Zrejúce syry</a:t>
            </a:r>
            <a:r>
              <a:rPr b="1" lang="sk-SK" sz="5400" strike="noStrike">
                <a:solidFill>
                  <a:srgbClr val="558ed5"/>
                </a:solidFill>
                <a:latin typeface="comic"/>
              </a:rPr>
              <a:t>
</a:t>
            </a:r>
            <a:endParaRPr/>
          </a:p>
        </p:txBody>
      </p:sp>
      <p:sp>
        <p:nvSpPr>
          <p:cNvPr id="155" name="TextShape 2"/>
          <p:cNvSpPr txBox="1"/>
          <p:nvPr/>
        </p:nvSpPr>
        <p:spPr>
          <a:xfrm>
            <a:off x="0" y="762120"/>
            <a:ext cx="9143640" cy="6095520"/>
          </a:xfrm>
          <a:prstGeom prst="rect">
            <a:avLst/>
          </a:prstGeom>
          <a:gradFill>
            <a:gsLst>
              <a:gs pos="0">
                <a:srgbClr val="bfd4fe"/>
              </a:gs>
              <a:gs pos="100000">
                <a:srgbClr val="e5efff"/>
              </a:gs>
            </a:gsLst>
            <a:lin ang="16200000"/>
          </a:gradFill>
          <a:ln w="9360">
            <a:solidFill>
              <a:srgbClr val="4a7ebb"/>
            </a:solidFill>
            <a:round/>
          </a:ln>
        </p:spPr>
        <p:txBody>
          <a:bodyPr/>
          <a:p>
            <a:pPr>
              <a:lnSpc>
                <a:spcPct val="100000"/>
              </a:lnSpc>
            </a:pPr>
            <a:r>
              <a:rPr lang="sk-SK" sz="2800" strike="noStrike">
                <a:solidFill>
                  <a:srgbClr val="000000"/>
                </a:solidFill>
                <a:latin typeface="Calibri"/>
              </a:rPr>
              <a:t>    </a:t>
            </a:r>
            <a:r>
              <a:rPr lang="sk-SK" sz="2400" strike="noStrike">
                <a:solidFill>
                  <a:srgbClr val="000000"/>
                </a:solidFill>
                <a:latin typeface="Calibri"/>
              </a:rPr>
              <a:t>Zrením nastanú chemické, fyzikálne zmeny. Zložky syroviny sa menia a vzniká typická vôňa, chuť a konzistencia. Vyvíja sa CO2,ktorý tvorí v syrovine oká.</a:t>
            </a:r>
            <a:endParaRPr/>
          </a:p>
          <a:p>
            <a:pPr>
              <a:lnSpc>
                <a:spcPct val="100000"/>
              </a:lnSpc>
            </a:pPr>
            <a:r>
              <a:rPr b="1" lang="sk-SK" sz="2800" strike="noStrike">
                <a:solidFill>
                  <a:srgbClr val="1f497d"/>
                </a:solidFill>
                <a:latin typeface="Calibri"/>
              </a:rPr>
              <a:t>  </a:t>
            </a:r>
            <a:r>
              <a:rPr b="1" lang="sk-SK" sz="2800" strike="noStrike">
                <a:solidFill>
                  <a:srgbClr val="1f497d"/>
                </a:solidFill>
                <a:latin typeface="Calibri"/>
              </a:rPr>
              <a:t>a/ Mäkké zrejúce syry</a:t>
            </a:r>
            <a:endParaRPr/>
          </a:p>
          <a:p>
            <a:pPr>
              <a:lnSpc>
                <a:spcPct val="100000"/>
              </a:lnSpc>
            </a:pPr>
            <a:r>
              <a:rPr lang="sk-SK" sz="2800" strike="noStrike">
                <a:solidFill>
                  <a:srgbClr val="000000"/>
                </a:solidFill>
                <a:latin typeface="Calibri"/>
              </a:rPr>
              <a:t>   </a:t>
            </a:r>
            <a:r>
              <a:rPr b="1" lang="sk-SK" sz="2800" strike="noStrike">
                <a:solidFill>
                  <a:srgbClr val="17375e"/>
                </a:solidFill>
                <a:latin typeface="Calibri"/>
              </a:rPr>
              <a:t> </a:t>
            </a:r>
            <a:r>
              <a:rPr b="1" lang="sk-SK" sz="2800" strike="noStrike">
                <a:solidFill>
                  <a:srgbClr val="17375e"/>
                </a:solidFill>
                <a:latin typeface="Calibri"/>
              </a:rPr>
              <a:t>ZLATO </a:t>
            </a:r>
            <a:r>
              <a:rPr b="1" lang="sk-SK" sz="2400" strike="noStrike">
                <a:solidFill>
                  <a:srgbClr val="000000"/>
                </a:solidFill>
                <a:latin typeface="Calibri"/>
              </a:rPr>
              <a:t>– </a:t>
            </a:r>
            <a:r>
              <a:rPr b="1" lang="sk-SK" sz="2400" strike="noStrike">
                <a:solidFill>
                  <a:srgbClr val="1f497d"/>
                </a:solidFill>
                <a:latin typeface="Calibri"/>
              </a:rPr>
              <a:t>syr zrejúci v chlade</a:t>
            </a:r>
            <a:r>
              <a:rPr lang="sk-SK" sz="2400" strike="noStrike">
                <a:solidFill>
                  <a:srgbClr val="000000"/>
                </a:solidFill>
                <a:latin typeface="Calibri"/>
              </a:rPr>
              <a:t>, má tvar koláča 1,5 kg. </a:t>
            </a:r>
            <a:endParaRPr/>
          </a:p>
          <a:p>
            <a:pPr>
              <a:lnSpc>
                <a:spcPct val="100000"/>
              </a:lnSpc>
            </a:pPr>
            <a:r>
              <a:rPr lang="sk-SK" sz="2400" strike="noStrike">
                <a:solidFill>
                  <a:srgbClr val="000000"/>
                </a:solidFill>
                <a:latin typeface="Calibri"/>
              </a:rPr>
              <a:t>    </a:t>
            </a:r>
            <a:r>
              <a:rPr lang="sk-SK" sz="2400" strike="noStrike">
                <a:solidFill>
                  <a:srgbClr val="000000"/>
                </a:solidFill>
                <a:latin typeface="Calibri"/>
              </a:rPr>
              <a:t>Cesto je  žlté, mäkké, vhodný na vyprážanie.</a:t>
            </a:r>
            <a:endParaRPr/>
          </a:p>
          <a:p>
            <a:pPr>
              <a:lnSpc>
                <a:spcPct val="100000"/>
              </a:lnSpc>
            </a:pPr>
            <a:r>
              <a:rPr lang="sk-SK" sz="2400" strike="noStrike">
                <a:solidFill>
                  <a:srgbClr val="17375e"/>
                </a:solidFill>
                <a:latin typeface="Calibri"/>
              </a:rPr>
              <a:t>    </a:t>
            </a:r>
            <a:r>
              <a:rPr b="1" lang="sk-SK" sz="2400" strike="noStrike">
                <a:solidFill>
                  <a:srgbClr val="17375e"/>
                </a:solidFill>
                <a:latin typeface="Calibri"/>
              </a:rPr>
              <a:t>Syry zrejúce pod mazom </a:t>
            </a:r>
            <a:r>
              <a:rPr lang="sk-SK" sz="2400" strike="noStrike">
                <a:solidFill>
                  <a:srgbClr val="000000"/>
                </a:solidFill>
                <a:latin typeface="Calibri"/>
              </a:rPr>
              <a:t>– tvorba mazu na povrchu syra</a:t>
            </a:r>
            <a:endParaRPr/>
          </a:p>
          <a:p>
            <a:pPr>
              <a:lnSpc>
                <a:spcPct val="100000"/>
              </a:lnSpc>
            </a:pPr>
            <a:r>
              <a:rPr lang="sk-SK" sz="2400" strike="noStrike">
                <a:solidFill>
                  <a:srgbClr val="000000"/>
                </a:solidFill>
                <a:latin typeface="Calibri"/>
              </a:rPr>
              <a:t>    </a:t>
            </a:r>
            <a:r>
              <a:rPr lang="sk-SK" sz="2400" strike="noStrike">
                <a:solidFill>
                  <a:srgbClr val="000000"/>
                </a:solidFill>
                <a:latin typeface="Calibri"/>
              </a:rPr>
              <a:t>počas jeho zrenia, typická chuť a ostrá vôňa</a:t>
            </a:r>
            <a:endParaRPr/>
          </a:p>
          <a:p>
            <a:pPr>
              <a:lnSpc>
                <a:spcPct val="100000"/>
              </a:lnSpc>
            </a:pPr>
            <a:r>
              <a:rPr lang="sk-SK" sz="2800" strike="noStrike">
                <a:solidFill>
                  <a:srgbClr val="000000"/>
                </a:solidFill>
                <a:latin typeface="Calibri"/>
              </a:rPr>
              <a:t>     </a:t>
            </a:r>
            <a:r>
              <a:rPr lang="sk-SK" sz="2400" strike="noStrike">
                <a:solidFill>
                  <a:srgbClr val="000000"/>
                </a:solidFill>
                <a:latin typeface="Calibri"/>
              </a:rPr>
              <a:t>ROMADÚR         PIVNÝ SYR   OLOMOUCKÉ SYRČEKY</a:t>
            </a:r>
            <a:endParaRPr/>
          </a:p>
          <a:p>
            <a:pPr>
              <a:lnSpc>
                <a:spcPct val="100000"/>
              </a:lnSpc>
            </a:pPr>
            <a:r>
              <a:rPr lang="sk-SK" sz="2800" strike="noStrike">
                <a:solidFill>
                  <a:srgbClr val="000000"/>
                </a:solidFill>
                <a:latin typeface="Calibri"/>
              </a:rPr>
              <a:t>    </a:t>
            </a:r>
            <a:r>
              <a:rPr lang="sk-SK" sz="3200" strike="noStrike">
                <a:solidFill>
                  <a:srgbClr val="000000"/>
                </a:solidFill>
                <a:latin typeface="Calibri"/>
              </a:rPr>
              <a:t>
</a:t>
            </a:r>
            <a:endParaRPr/>
          </a:p>
        </p:txBody>
      </p:sp>
      <p:pic>
        <p:nvPicPr>
          <p:cNvPr id="156" name="Picture 2" descr=""/>
          <p:cNvPicPr/>
          <p:nvPr/>
        </p:nvPicPr>
        <p:blipFill>
          <a:blip r:embed="rId1"/>
          <a:stretch/>
        </p:blipFill>
        <p:spPr>
          <a:xfrm>
            <a:off x="6934320" y="1676520"/>
            <a:ext cx="2209320" cy="1752120"/>
          </a:xfrm>
          <a:prstGeom prst="rect">
            <a:avLst/>
          </a:prstGeom>
          <a:ln>
            <a:noFill/>
          </a:ln>
        </p:spPr>
      </p:pic>
      <p:pic>
        <p:nvPicPr>
          <p:cNvPr id="157" name="Picture 4" descr=""/>
          <p:cNvPicPr/>
          <p:nvPr/>
        </p:nvPicPr>
        <p:blipFill>
          <a:blip r:embed="rId2"/>
          <a:stretch/>
        </p:blipFill>
        <p:spPr>
          <a:xfrm>
            <a:off x="533520" y="4724280"/>
            <a:ext cx="1752120" cy="1752120"/>
          </a:xfrm>
          <a:prstGeom prst="rect">
            <a:avLst/>
          </a:prstGeom>
          <a:ln>
            <a:noFill/>
          </a:ln>
        </p:spPr>
      </p:pic>
      <p:pic>
        <p:nvPicPr>
          <p:cNvPr id="158" name="Picture 6" descr=""/>
          <p:cNvPicPr/>
          <p:nvPr/>
        </p:nvPicPr>
        <p:blipFill>
          <a:blip r:embed="rId3"/>
          <a:stretch/>
        </p:blipFill>
        <p:spPr>
          <a:xfrm>
            <a:off x="2438280" y="4724280"/>
            <a:ext cx="2528640" cy="1752120"/>
          </a:xfrm>
          <a:prstGeom prst="rect">
            <a:avLst/>
          </a:prstGeom>
          <a:ln>
            <a:noFill/>
          </a:ln>
        </p:spPr>
      </p:pic>
      <p:pic>
        <p:nvPicPr>
          <p:cNvPr id="159" name="Picture 8" descr=""/>
          <p:cNvPicPr/>
          <p:nvPr/>
        </p:nvPicPr>
        <p:blipFill>
          <a:blip r:embed="rId4"/>
          <a:stretch/>
        </p:blipFill>
        <p:spPr>
          <a:xfrm>
            <a:off x="5029200" y="4800600"/>
            <a:ext cx="1676160" cy="1676160"/>
          </a:xfrm>
          <a:prstGeom prst="rect">
            <a:avLst/>
          </a:prstGeom>
          <a:ln>
            <a:noFill/>
          </a:ln>
        </p:spPr>
      </p:pic>
      <p:pic>
        <p:nvPicPr>
          <p:cNvPr id="160" name="Picture 10" descr=""/>
          <p:cNvPicPr/>
          <p:nvPr/>
        </p:nvPicPr>
        <p:blipFill>
          <a:blip r:embed="rId5"/>
          <a:stretch/>
        </p:blipFill>
        <p:spPr>
          <a:xfrm>
            <a:off x="6934320" y="3809880"/>
            <a:ext cx="2133360" cy="266652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23</TotalTime>
  <Application>LibreOffice/4.4.3.2$Linux_X86_64 LibreOffice_project/40m0$Build-2</Application>
  <Paragraphs>183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2010-02-04T21:20:34Z</dcterms:created>
  <dc:creator>ANDULA</dc:creator>
  <dc:language>sk-SK</dc:language>
  <cp:lastModifiedBy>Ivo </cp:lastModifiedBy>
  <dcterms:modified xsi:type="dcterms:W3CDTF">2020-03-26T08:53:56Z</dcterms:modified>
  <cp:revision>143</cp:revision>
  <dc:title>Snímka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3</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Prezentácia na obrazovke (4:3)</vt:lpwstr>
  </property>
  <property fmtid="{D5CDD505-2E9C-101B-9397-08002B2CF9AE}" pid="9" name="ScaleCrop">
    <vt:bool>0</vt:bool>
  </property>
  <property fmtid="{D5CDD505-2E9C-101B-9397-08002B2CF9AE}" pid="10" name="ShareDoc">
    <vt:bool>0</vt:bool>
  </property>
  <property fmtid="{D5CDD505-2E9C-101B-9397-08002B2CF9AE}" pid="11" name="Slides">
    <vt:i4>23</vt:i4>
  </property>
</Properties>
</file>