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DAAF4CC-7393-4581-9702-E206F88D79F1}" type="datetimeFigureOut">
              <a:rPr lang="pl-PL" smtClean="0"/>
              <a:t>30.04.2020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78D18EB-56CB-484B-AE84-0AE57DC65581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3" y="785664"/>
            <a:ext cx="386042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427984" y="2132856"/>
            <a:ext cx="44518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LITANIA DO </a:t>
            </a:r>
          </a:p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MATKI BOŻEJ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Wśród tylu dr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4653136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5364088" y="4653136"/>
            <a:ext cx="1584176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6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481736" y="188640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Kyrie </a:t>
            </a:r>
            <a:r>
              <a:rPr lang="pl-PL" b="1" dirty="0" err="1"/>
              <a:t>elejson</a:t>
            </a:r>
            <a:r>
              <a:rPr lang="pl-PL" b="1" dirty="0"/>
              <a:t>, Chryste </a:t>
            </a:r>
            <a:r>
              <a:rPr lang="pl-PL" b="1" dirty="0" err="1"/>
              <a:t>elejson</a:t>
            </a:r>
            <a:r>
              <a:rPr lang="pl-PL" b="1" dirty="0"/>
              <a:t>, Kyrie </a:t>
            </a:r>
            <a:r>
              <a:rPr lang="pl-PL" b="1" dirty="0" err="1"/>
              <a:t>elejson</a:t>
            </a:r>
            <a:r>
              <a:rPr lang="pl-PL" b="1" dirty="0"/>
              <a:t>.</a:t>
            </a:r>
          </a:p>
          <a:p>
            <a:r>
              <a:rPr lang="pl-PL" b="1" dirty="0"/>
              <a:t>Chryste, usłysz nas, Chryste, wysłuchaj nas.</a:t>
            </a:r>
          </a:p>
          <a:p>
            <a:r>
              <a:rPr lang="pl-PL" b="1" dirty="0"/>
              <a:t>Ojcze z nieba, Boże - zmiłuj się nad nami.</a:t>
            </a:r>
          </a:p>
          <a:p>
            <a:r>
              <a:rPr lang="pl-PL" b="1" dirty="0"/>
              <a:t>Synu, Odkupicielu świata, Boże - zmiłuj się nad nami.</a:t>
            </a:r>
          </a:p>
          <a:p>
            <a:r>
              <a:rPr lang="pl-PL" b="1" dirty="0"/>
              <a:t>Duchu Święty, Boże - zmiłuj się nad nami.</a:t>
            </a:r>
          </a:p>
          <a:p>
            <a:r>
              <a:rPr lang="pl-PL" b="1" dirty="0"/>
              <a:t>Święta Trójco, Jedyny Boże - zmiłuj się nad nami.</a:t>
            </a:r>
          </a:p>
          <a:p>
            <a:r>
              <a:rPr lang="pl-PL" b="1" dirty="0"/>
              <a:t>Święta Maryjo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Święta Boża Rodzicielko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Święta Panno nad pannami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Matko Chrystusowa</a:t>
            </a:r>
            <a:r>
              <a:rPr lang="pl-PL" b="1" i="1" dirty="0"/>
              <a:t> - módl się za nami.</a:t>
            </a:r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>
            <a:off x="4547739" y="526695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Matko Kościoła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łaski Bożej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Miłosierdzia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nieskalana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najczystsza</a:t>
            </a:r>
            <a:r>
              <a:rPr lang="pl-PL" b="1" i="1" dirty="0"/>
              <a:t> - módl się za nami.</a:t>
            </a:r>
            <a:endParaRPr lang="pl-PL" b="1" dirty="0"/>
          </a:p>
        </p:txBody>
      </p:sp>
      <p:pic>
        <p:nvPicPr>
          <p:cNvPr id="2050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6724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7504" y="188640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Matko dziewicza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nienaruszona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Matko najmilsza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przedziwna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dobrej rady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Stworzyciela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Matko Zbawiciela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Panno roztropna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Panno czcigodna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Panno wsławiona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Panno można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Panno łaskawa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Panno wierna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Zwierciadło sprawiedliwości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Stolico mądrości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Przyczyno naszej radości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Przybytku Ducha Świętego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Przybytku chwalebny</a:t>
            </a:r>
            <a:r>
              <a:rPr lang="pl-PL" b="1" i="1" dirty="0"/>
              <a:t> - módl się za nami</a:t>
            </a:r>
            <a:r>
              <a:rPr lang="pl-PL" b="1" i="1" dirty="0" smtClean="0"/>
              <a:t>.</a:t>
            </a:r>
            <a:endParaRPr lang="pl-PL" b="1" dirty="0"/>
          </a:p>
        </p:txBody>
      </p:sp>
      <p:pic>
        <p:nvPicPr>
          <p:cNvPr id="307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02" y="732303"/>
            <a:ext cx="4068960" cy="53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427984" y="116632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Przybytku sławny pobożności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Różo Duchowna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Wieżo Dawidowa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Wieżo z kości słoniowej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Domie złoty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Arko przymierza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Bramo niebieska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Gwiazdo zaranna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Uzdrowienie chorych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Ucieczko grzesznych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Pocieszycielko strapionych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Wspomożenie wiernych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Królowo Aniołów</a:t>
            </a:r>
            <a:r>
              <a:rPr lang="pl-PL" b="1" i="1" dirty="0"/>
              <a:t> - módl się za nami.</a:t>
            </a:r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>
            <a:off x="4424892" y="54719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Królowo Patriarchów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Królowo Proroków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Królowo Apostołów </a:t>
            </a:r>
            <a:r>
              <a:rPr lang="pl-PL" b="1" i="1" dirty="0"/>
              <a:t>- módl się za nami</a:t>
            </a:r>
            <a:r>
              <a:rPr lang="pl-PL" b="1" i="1" dirty="0" smtClean="0"/>
              <a:t>.</a:t>
            </a:r>
            <a:endParaRPr lang="pl-PL" b="1" dirty="0"/>
          </a:p>
        </p:txBody>
      </p:sp>
      <p:pic>
        <p:nvPicPr>
          <p:cNvPr id="4098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888432" cy="55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5724" y="30769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Królowo Męczenników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Królowo Wyznawców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Królowo Dziewic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Królowo wszystkich Świętych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Królowo bez zmazy pierworodnej poczęta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Królowo wniebowzięta</a:t>
            </a:r>
            <a:r>
              <a:rPr lang="pl-PL" b="1" i="1" dirty="0"/>
              <a:t> - módl się za nami.</a:t>
            </a:r>
            <a:endParaRPr lang="pl-PL" b="1" dirty="0"/>
          </a:p>
          <a:p>
            <a:r>
              <a:rPr lang="pl-PL" b="1" dirty="0"/>
              <a:t>Królowo Różańca świętego</a:t>
            </a:r>
            <a:r>
              <a:rPr lang="pl-PL" b="1" i="1" dirty="0"/>
              <a:t> - módl się za nami.</a:t>
            </a:r>
            <a:r>
              <a:rPr lang="pl-PL" b="1" dirty="0"/>
              <a:t>.</a:t>
            </a:r>
          </a:p>
          <a:p>
            <a:r>
              <a:rPr lang="pl-PL" b="1" dirty="0"/>
              <a:t>Królowo rodziny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Królowo pokoju </a:t>
            </a:r>
            <a:r>
              <a:rPr lang="pl-PL" b="1" i="1" dirty="0"/>
              <a:t>- módl się za nami.</a:t>
            </a:r>
            <a:endParaRPr lang="pl-PL" b="1" dirty="0"/>
          </a:p>
          <a:p>
            <a:r>
              <a:rPr lang="pl-PL" b="1" dirty="0"/>
              <a:t>Królowo Polski </a:t>
            </a:r>
            <a:r>
              <a:rPr lang="pl-PL" b="1" i="1" dirty="0"/>
              <a:t>- módl się za nami.</a:t>
            </a:r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>
            <a:off x="179512" y="455508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Baranku Boży, który gładzisz grzechy świata, przepuść nam, Panie.</a:t>
            </a:r>
          </a:p>
          <a:p>
            <a:r>
              <a:rPr lang="pl-PL" b="1" dirty="0"/>
              <a:t>Baranku Boży, który gładzisz grzechy świata, wysłuchaj nas, Panie.</a:t>
            </a:r>
          </a:p>
          <a:p>
            <a:r>
              <a:rPr lang="pl-PL" b="1" dirty="0"/>
              <a:t>Baranku Boży, który gładzisz grzechy świata, zmiłuj się nad nami.</a:t>
            </a:r>
          </a:p>
        </p:txBody>
      </p:sp>
      <p:pic>
        <p:nvPicPr>
          <p:cNvPr id="5122" name="Picture 2" descr="Zobacz obraz źródłow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722" y="548680"/>
            <a:ext cx="381642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620688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K.: Módl się za nami, Święta Boża Rodzicielko.</a:t>
            </a:r>
          </a:p>
          <a:p>
            <a:r>
              <a:rPr lang="pl-PL" b="1" dirty="0"/>
              <a:t>W.: Abyśmy się stali godnymi obietnic Chrystusowych.</a:t>
            </a:r>
          </a:p>
          <a:p>
            <a:r>
              <a:rPr lang="pl-PL" b="1" dirty="0"/>
              <a:t>Módlmy się</a:t>
            </a:r>
          </a:p>
          <a:p>
            <a:r>
              <a:rPr lang="pl-PL" b="1" dirty="0"/>
              <a:t>Panie, nasz Boże, daj nam, sługom swoim, cieszyć się trwałym zdrowiem duszy i ciała + i za wstawiennictwem Najświętszej Maryi, zawsze Dziewicy, + uwolnij nas od doczesnych utrapień i obdarz wieczną radością. Przez Chrystusa Pana naszego. W.: Amen.</a:t>
            </a:r>
          </a:p>
        </p:txBody>
      </p:sp>
      <p:sp>
        <p:nvSpPr>
          <p:cNvPr id="5" name="Prostokąt 4"/>
          <p:cNvSpPr/>
          <p:nvPr/>
        </p:nvSpPr>
        <p:spPr>
          <a:xfrm>
            <a:off x="863588" y="3212976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Pod Twoją obronę uciekamy się, święta Boża Rodzicielko! </a:t>
            </a:r>
            <a:endParaRPr lang="pl-PL" b="1" dirty="0" smtClean="0"/>
          </a:p>
          <a:p>
            <a:r>
              <a:rPr lang="pl-PL" b="1" dirty="0" smtClean="0"/>
              <a:t>Naszymi </a:t>
            </a:r>
            <a:r>
              <a:rPr lang="pl-PL" b="1" dirty="0"/>
              <a:t>prośbami racz nie gardzić w potrzebach naszych, </a:t>
            </a:r>
            <a:endParaRPr lang="pl-PL" b="1" dirty="0" smtClean="0"/>
          </a:p>
          <a:p>
            <a:r>
              <a:rPr lang="pl-PL" b="1" dirty="0" smtClean="0"/>
              <a:t>ale </a:t>
            </a:r>
            <a:r>
              <a:rPr lang="pl-PL" b="1" dirty="0"/>
              <a:t>od wszelakich złych przygód racz nas zawsze wybawiać, Panno chwalebna i błogosławiona. O Pani nasza, </a:t>
            </a:r>
            <a:endParaRPr lang="pl-PL" b="1" dirty="0" smtClean="0"/>
          </a:p>
          <a:p>
            <a:r>
              <a:rPr lang="pl-PL" b="1" dirty="0" smtClean="0"/>
              <a:t>Orędowniczko </a:t>
            </a:r>
            <a:r>
              <a:rPr lang="pl-PL" b="1" dirty="0"/>
              <a:t>nasza, Pośredniczko nasza Pocieszycielko nasza. Z Synem Swoim nas pojednaj, Synowi Swojemu nas polecaj, Swojemu Synowi nas oddawaj.</a:t>
            </a:r>
            <a:endParaRPr lang="pl-PL" dirty="0"/>
          </a:p>
        </p:txBody>
      </p:sp>
      <p:pic>
        <p:nvPicPr>
          <p:cNvPr id="6" name="Jest na świecie milos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661248"/>
            <a:ext cx="609600" cy="609600"/>
          </a:xfrm>
          <a:prstGeom prst="rect">
            <a:avLst/>
          </a:prstGeom>
        </p:spPr>
      </p:pic>
      <p:sp>
        <p:nvSpPr>
          <p:cNvPr id="7" name="Strzałka w prawo 6"/>
          <p:cNvSpPr/>
          <p:nvPr/>
        </p:nvSpPr>
        <p:spPr>
          <a:xfrm>
            <a:off x="2935676" y="5733256"/>
            <a:ext cx="1440160" cy="465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43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obacz obraz źródłow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30194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11560" y="476672"/>
            <a:ext cx="495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Posłuchajcie kilku piosenek o Matce Bożej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5" name="Maryjo śliczna Pan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93578" y="1351143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1639792" y="3880284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1331640" y="1052736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„Maryjo, śliczna Pani”</a:t>
            </a:r>
            <a:endParaRPr lang="pl-PL" dirty="0"/>
          </a:p>
        </p:txBody>
      </p:sp>
      <p:pic>
        <p:nvPicPr>
          <p:cNvPr id="8" name="Zaufaj Mary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93578" y="2424635"/>
            <a:ext cx="609600" cy="609600"/>
          </a:xfrm>
          <a:prstGeom prst="rect">
            <a:avLst/>
          </a:prstGeom>
        </p:spPr>
      </p:pic>
      <p:sp>
        <p:nvSpPr>
          <p:cNvPr id="10" name="Strzałka w prawo 9"/>
          <p:cNvSpPr/>
          <p:nvPr/>
        </p:nvSpPr>
        <p:spPr>
          <a:xfrm>
            <a:off x="1639792" y="2549415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1639792" y="2006855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„Zaufaj Maryi”</a:t>
            </a:r>
            <a:endParaRPr lang="pl-PL" dirty="0"/>
          </a:p>
        </p:txBody>
      </p:sp>
      <p:pic>
        <p:nvPicPr>
          <p:cNvPr id="11" name="Powierz się Matc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17490" y="3755504"/>
            <a:ext cx="609600" cy="609600"/>
          </a:xfrm>
          <a:prstGeom prst="rect">
            <a:avLst/>
          </a:prstGeom>
        </p:spPr>
      </p:pic>
      <p:sp>
        <p:nvSpPr>
          <p:cNvPr id="13" name="Strzałka w prawo 12"/>
          <p:cNvSpPr/>
          <p:nvPr/>
        </p:nvSpPr>
        <p:spPr>
          <a:xfrm>
            <a:off x="3047882" y="6218076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1639792" y="3284984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„Powierz się Matce”</a:t>
            </a:r>
            <a:endParaRPr lang="pl-PL" dirty="0"/>
          </a:p>
        </p:txBody>
      </p:sp>
      <p:pic>
        <p:nvPicPr>
          <p:cNvPr id="15" name="W ciszy wzywam Ci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17490" y="5137956"/>
            <a:ext cx="609600" cy="484820"/>
          </a:xfrm>
          <a:prstGeom prst="rect">
            <a:avLst/>
          </a:prstGeom>
        </p:spPr>
      </p:pic>
      <p:sp>
        <p:nvSpPr>
          <p:cNvPr id="17" name="Strzałka w prawo 16"/>
          <p:cNvSpPr/>
          <p:nvPr/>
        </p:nvSpPr>
        <p:spPr>
          <a:xfrm>
            <a:off x="1586869" y="5137956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1743416" y="4509120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„W ciszy wzywam Cię”</a:t>
            </a:r>
            <a:endParaRPr lang="pl-PL" dirty="0"/>
          </a:p>
        </p:txBody>
      </p:sp>
      <p:pic>
        <p:nvPicPr>
          <p:cNvPr id="18" name="Poranek Maryi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76800" y="6093296"/>
            <a:ext cx="609600" cy="609600"/>
          </a:xfrm>
          <a:prstGeom prst="rect">
            <a:avLst/>
          </a:prstGeom>
        </p:spPr>
      </p:pic>
      <p:sp>
        <p:nvSpPr>
          <p:cNvPr id="20" name="Strzałka w prawo 19"/>
          <p:cNvSpPr/>
          <p:nvPr/>
        </p:nvSpPr>
        <p:spPr>
          <a:xfrm>
            <a:off x="1475656" y="1772816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/>
          <p:cNvSpPr txBox="1"/>
          <p:nvPr/>
        </p:nvSpPr>
        <p:spPr>
          <a:xfrm>
            <a:off x="3027029" y="5622776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„Poranek Maryi”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11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4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50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6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77</TotalTime>
  <Words>161</Words>
  <Application>Microsoft Office PowerPoint</Application>
  <PresentationFormat>Pokaz na ekranie (4:3)</PresentationFormat>
  <Paragraphs>78</Paragraphs>
  <Slides>7</Slides>
  <Notes>0</Notes>
  <HiddenSlides>0</HiddenSlides>
  <MMClips>7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Energetyczny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6</cp:revision>
  <dcterms:created xsi:type="dcterms:W3CDTF">2020-04-30T08:12:12Z</dcterms:created>
  <dcterms:modified xsi:type="dcterms:W3CDTF">2020-04-30T09:29:34Z</dcterms:modified>
</cp:coreProperties>
</file>