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B860A0-E7EC-5437-A8B3-015DAAE5C9C8}" v="228" dt="2022-04-22T18:24:53.776"/>
    <p1510:client id="{7513CDAD-82A6-5EA8-5769-677A543E04F5}" v="392" dt="2022-04-21T19:36:14.031"/>
    <p1510:client id="{78FA7A36-C85E-434A-8FBC-DEB1FBD8F1E5}" v="699" dt="2022-04-21T18:20:49.0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931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337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762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384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653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893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28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869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569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56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37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16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455C987-ED28-46CA-ACFD-871FF101D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9530D1-E1B7-4679-A6ED-D82EB77AA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CB8372A-11C5-4BD2-B5FD-71DDEFADE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5896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4206240"/>
            <a:ext cx="9966960" cy="1325880"/>
          </a:xfrm>
        </p:spPr>
        <p:txBody>
          <a:bodyPr>
            <a:normAutofit/>
          </a:bodyPr>
          <a:lstStyle/>
          <a:p>
            <a:r>
              <a:rPr lang="en-US" sz="6600" b="0">
                <a:solidFill>
                  <a:schemeClr val="accent1"/>
                </a:solidFill>
                <a:ea typeface="+mj-lt"/>
                <a:cs typeface="+mj-lt"/>
              </a:rPr>
              <a:t>KsięGa Ziemi   </a:t>
            </a:r>
            <a:endParaRPr lang="en-US" sz="660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5596128"/>
            <a:ext cx="8767860" cy="5577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i="1" dirty="0" err="1">
                <a:solidFill>
                  <a:schemeClr val="accent1"/>
                </a:solidFill>
                <a:ea typeface="+mn-lt"/>
                <a:cs typeface="+mn-lt"/>
              </a:rPr>
              <a:t>Szkoła</a:t>
            </a:r>
            <a:r>
              <a:rPr lang="en-US" sz="2800" i="1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en-US" sz="2800" i="1" dirty="0" err="1">
                <a:solidFill>
                  <a:schemeClr val="accent1"/>
                </a:solidFill>
                <a:ea typeface="+mn-lt"/>
                <a:cs typeface="+mn-lt"/>
              </a:rPr>
              <a:t>Podstawowa</a:t>
            </a:r>
            <a:r>
              <a:rPr lang="en-US" sz="2800" i="1" dirty="0">
                <a:solidFill>
                  <a:schemeClr val="accent1"/>
                </a:solidFill>
                <a:ea typeface="+mn-lt"/>
                <a:cs typeface="+mn-lt"/>
              </a:rPr>
              <a:t> w </a:t>
            </a:r>
            <a:r>
              <a:rPr lang="en-US" sz="2800" i="1" dirty="0" err="1">
                <a:solidFill>
                  <a:schemeClr val="accent1"/>
                </a:solidFill>
                <a:ea typeface="+mn-lt"/>
                <a:cs typeface="+mn-lt"/>
              </a:rPr>
              <a:t>Ćmielowie</a:t>
            </a:r>
            <a:r>
              <a:rPr lang="en-US" sz="2800" i="1" dirty="0">
                <a:solidFill>
                  <a:schemeClr val="accent1"/>
                </a:solidFill>
                <a:ea typeface="+mn-lt"/>
                <a:cs typeface="+mn-lt"/>
              </a:rPr>
              <a:t> </a:t>
            </a:r>
            <a:endParaRPr lang="en-US" sz="2800" dirty="0">
              <a:solidFill>
                <a:schemeClr val="accent1"/>
              </a:solidFill>
            </a:endParaRPr>
          </a:p>
          <a:p>
            <a:endParaRPr lang="en-US" sz="2000">
              <a:solidFill>
                <a:schemeClr val="accent1"/>
              </a:solidFill>
            </a:endParaRPr>
          </a:p>
        </p:txBody>
      </p:sp>
      <p:pic>
        <p:nvPicPr>
          <p:cNvPr id="5" name="Picture 4" descr="Roślina uprawna">
            <a:extLst>
              <a:ext uri="{FF2B5EF4-FFF2-40B4-BE49-F238E27FC236}">
                <a16:creationId xmlns:a16="http://schemas.microsoft.com/office/drawing/2014/main" id="{19ED2A0D-3601-2EBF-B942-B70E867321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168" r="1" b="26650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40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C1C66B7-9644-4D9B-9A19-5FD3E30EF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DFBE18-2471-4CDA-A433-4F1323226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0D5402-971D-873F-D495-46F2283BD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5067300" y="513848"/>
            <a:ext cx="6403848" cy="9575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endParaRPr lang="en-US" sz="4400"/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1871EE3-925A-A54C-F84C-3C7A411DEE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3" r="2" b="2"/>
          <a:stretch/>
        </p:blipFill>
        <p:spPr>
          <a:xfrm>
            <a:off x="226058" y="240792"/>
            <a:ext cx="2642616" cy="3785106"/>
          </a:xfrm>
          <a:prstGeom prst="rect">
            <a:avLst/>
          </a:prstGeom>
        </p:spPr>
      </p:pic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7DAFB41F-C191-AADC-E253-5925EAF54A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8" r="7" b="7"/>
          <a:stretch/>
        </p:blipFill>
        <p:spPr>
          <a:xfrm>
            <a:off x="2934272" y="240792"/>
            <a:ext cx="1665985" cy="243766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441B738-7F29-4B23-81C4-73CB86B3C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34271" y="2737104"/>
            <a:ext cx="1665985" cy="12887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2A9F7F14-C7CA-CEF3-3B6C-F84B2BCC58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326" r="3" b="38489"/>
          <a:stretch/>
        </p:blipFill>
        <p:spPr>
          <a:xfrm>
            <a:off x="226060" y="4084546"/>
            <a:ext cx="4374196" cy="254637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C4DCF1C-6B58-9E51-E2DB-61DD3F604A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67300" y="892835"/>
            <a:ext cx="6403847" cy="520316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Jak </a:t>
            </a:r>
            <a:r>
              <a:rPr lang="en-US" sz="2800" b="1" dirty="0" err="1">
                <a:solidFill>
                  <a:srgbClr val="FF0000"/>
                </a:solidFill>
              </a:rPr>
              <a:t>myślisz</a:t>
            </a:r>
            <a:r>
              <a:rPr lang="en-US" sz="2800" b="1" dirty="0">
                <a:solidFill>
                  <a:srgbClr val="FF0000"/>
                </a:solidFill>
              </a:rPr>
              <a:t>, jak </a:t>
            </a:r>
            <a:r>
              <a:rPr lang="en-US" sz="2800" b="1" dirty="0" err="1">
                <a:solidFill>
                  <a:srgbClr val="FF0000"/>
                </a:solidFill>
              </a:rPr>
              <a:t>długo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rozkładają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się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odpady</a:t>
            </a:r>
            <a:r>
              <a:rPr lang="en-US" sz="2800" b="1" dirty="0">
                <a:solidFill>
                  <a:srgbClr val="FF0000"/>
                </a:solidFill>
              </a:rPr>
              <a:t>? </a:t>
            </a:r>
          </a:p>
          <a:p>
            <a:pPr>
              <a:lnSpc>
                <a:spcPct val="90000"/>
              </a:lnSpc>
            </a:pPr>
            <a:endParaRPr lang="en-US" sz="8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600" b="1" dirty="0"/>
              <a:t>2 </a:t>
            </a:r>
            <a:r>
              <a:rPr lang="en-US" sz="2600" b="1" dirty="0" err="1"/>
              <a:t>miesiące</a:t>
            </a:r>
            <a:r>
              <a:rPr lang="en-US" sz="2600" b="1" dirty="0"/>
              <a:t> </a:t>
            </a:r>
            <a:r>
              <a:rPr lang="en-US" sz="2600" b="1" dirty="0" err="1"/>
              <a:t>resztki</a:t>
            </a:r>
            <a:r>
              <a:rPr lang="en-US" sz="2600" b="1" dirty="0"/>
              <a:t> </a:t>
            </a:r>
            <a:r>
              <a:rPr lang="en-US" sz="2600" b="1" dirty="0" err="1"/>
              <a:t>jedzenia</a:t>
            </a:r>
            <a:r>
              <a:rPr lang="en-US" sz="2600" b="1" dirty="0"/>
              <a:t>,</a:t>
            </a:r>
          </a:p>
          <a:p>
            <a:pPr>
              <a:lnSpc>
                <a:spcPct val="90000"/>
              </a:lnSpc>
            </a:pPr>
            <a:r>
              <a:rPr lang="en-US" sz="2600" b="1" dirty="0"/>
              <a:t> 6 </a:t>
            </a:r>
            <a:r>
              <a:rPr lang="en-US" sz="2600" b="1" dirty="0" err="1"/>
              <a:t>miesięcy</a:t>
            </a:r>
            <a:r>
              <a:rPr lang="en-US" sz="2600" b="1" dirty="0"/>
              <a:t> papier,</a:t>
            </a:r>
          </a:p>
          <a:p>
            <a:pPr>
              <a:lnSpc>
                <a:spcPct val="90000"/>
              </a:lnSpc>
            </a:pPr>
            <a:r>
              <a:rPr lang="en-US" sz="2600" b="1" dirty="0"/>
              <a:t> 5 </a:t>
            </a:r>
            <a:r>
              <a:rPr lang="en-US" sz="2600" b="1" dirty="0" err="1"/>
              <a:t>lat</a:t>
            </a:r>
            <a:r>
              <a:rPr lang="en-US" sz="2600" b="1" dirty="0"/>
              <a:t> </a:t>
            </a:r>
            <a:r>
              <a:rPr lang="en-US" sz="2600" b="1" dirty="0" err="1"/>
              <a:t>guma</a:t>
            </a:r>
            <a:r>
              <a:rPr lang="en-US" sz="2600" b="1" dirty="0"/>
              <a:t> do </a:t>
            </a:r>
            <a:r>
              <a:rPr lang="en-US" sz="2600" b="1" dirty="0" err="1"/>
              <a:t>żucia</a:t>
            </a:r>
            <a:r>
              <a:rPr lang="en-US" sz="2600" b="1" dirty="0"/>
              <a:t>,</a:t>
            </a:r>
          </a:p>
          <a:p>
            <a:pPr>
              <a:lnSpc>
                <a:spcPct val="90000"/>
              </a:lnSpc>
            </a:pPr>
            <a:r>
              <a:rPr lang="en-US" sz="2600" b="1" dirty="0"/>
              <a:t> 10 </a:t>
            </a:r>
            <a:r>
              <a:rPr lang="en-US" sz="2600" b="1" dirty="0" err="1"/>
              <a:t>lat</a:t>
            </a:r>
            <a:r>
              <a:rPr lang="en-US" sz="2600" b="1" dirty="0"/>
              <a:t> </a:t>
            </a:r>
            <a:r>
              <a:rPr lang="en-US" sz="2600" b="1" dirty="0" err="1"/>
              <a:t>reklamówka</a:t>
            </a:r>
            <a:r>
              <a:rPr lang="en-US" sz="2600" b="1" dirty="0"/>
              <a:t>,</a:t>
            </a:r>
          </a:p>
          <a:p>
            <a:pPr>
              <a:lnSpc>
                <a:spcPct val="90000"/>
              </a:lnSpc>
            </a:pPr>
            <a:r>
              <a:rPr lang="en-US" sz="2600" b="1" dirty="0"/>
              <a:t>100 </a:t>
            </a:r>
            <a:r>
              <a:rPr lang="en-US" sz="2600" b="1" dirty="0" err="1"/>
              <a:t>lat</a:t>
            </a:r>
            <a:r>
              <a:rPr lang="en-US" sz="2600" b="1" dirty="0"/>
              <a:t> </a:t>
            </a:r>
            <a:r>
              <a:rPr lang="en-US" sz="2600" b="1" dirty="0" err="1"/>
              <a:t>aluminiowa</a:t>
            </a:r>
            <a:r>
              <a:rPr lang="en-US" sz="2600" b="1" dirty="0"/>
              <a:t> </a:t>
            </a:r>
            <a:r>
              <a:rPr lang="en-US" sz="2600" b="1" dirty="0" err="1"/>
              <a:t>puszka</a:t>
            </a:r>
            <a:r>
              <a:rPr lang="en-US" sz="2600" b="1" dirty="0"/>
              <a:t>,</a:t>
            </a:r>
          </a:p>
          <a:p>
            <a:pPr>
              <a:lnSpc>
                <a:spcPct val="90000"/>
              </a:lnSpc>
            </a:pPr>
            <a:r>
              <a:rPr lang="en-US" sz="2600" b="1" dirty="0" err="1"/>
              <a:t>około</a:t>
            </a:r>
            <a:r>
              <a:rPr lang="en-US" sz="2600" b="1" dirty="0"/>
              <a:t> 500 </a:t>
            </a:r>
            <a:r>
              <a:rPr lang="en-US" sz="2600" b="1" dirty="0" err="1"/>
              <a:t>lat</a:t>
            </a:r>
            <a:r>
              <a:rPr lang="en-US" sz="2600" b="1" dirty="0"/>
              <a:t> </a:t>
            </a:r>
            <a:r>
              <a:rPr lang="en-US" sz="2600" b="1" dirty="0" err="1"/>
              <a:t>plastikowa</a:t>
            </a:r>
            <a:r>
              <a:rPr lang="en-US" sz="2600" b="1" dirty="0"/>
              <a:t> </a:t>
            </a:r>
            <a:r>
              <a:rPr lang="en-US" sz="2600" b="1" dirty="0" err="1"/>
              <a:t>butelka</a:t>
            </a:r>
            <a:r>
              <a:rPr lang="en-US" sz="2600" b="1" dirty="0"/>
              <a:t>, </a:t>
            </a:r>
            <a:r>
              <a:rPr lang="en-US" sz="2600" b="1" dirty="0" err="1"/>
              <a:t>która</a:t>
            </a:r>
            <a:r>
              <a:rPr lang="en-US" sz="2600" b="1" dirty="0"/>
              <a:t> </a:t>
            </a:r>
            <a:r>
              <a:rPr lang="en-US" sz="2600" b="1" dirty="0" err="1"/>
              <a:t>rozpada</a:t>
            </a:r>
            <a:r>
              <a:rPr lang="en-US" sz="2600" b="1" dirty="0"/>
              <a:t> </a:t>
            </a:r>
            <a:r>
              <a:rPr lang="en-US" sz="2600" b="1" dirty="0" err="1"/>
              <a:t>się</a:t>
            </a:r>
            <a:r>
              <a:rPr lang="en-US" sz="2600" b="1" dirty="0"/>
              <a:t> </a:t>
            </a:r>
            <a:r>
              <a:rPr lang="en-US" sz="2600" b="1" dirty="0" err="1"/>
              <a:t>na</a:t>
            </a:r>
            <a:r>
              <a:rPr lang="en-US" sz="2600" b="1" dirty="0"/>
              <a:t> </a:t>
            </a:r>
            <a:r>
              <a:rPr lang="en-US" sz="2600" b="1" dirty="0" err="1"/>
              <a:t>drobne</a:t>
            </a:r>
            <a:r>
              <a:rPr lang="en-US" sz="2600" b="1" dirty="0"/>
              <a:t> </a:t>
            </a:r>
            <a:r>
              <a:rPr lang="en-US" sz="2600" b="1" dirty="0" err="1"/>
              <a:t>elementy</a:t>
            </a:r>
            <a:r>
              <a:rPr lang="en-US" sz="2600" b="1" dirty="0"/>
              <a:t> </a:t>
            </a:r>
            <a:r>
              <a:rPr lang="en-US" sz="2600" b="1" dirty="0" err="1"/>
              <a:t>i</a:t>
            </a:r>
            <a:r>
              <a:rPr lang="en-US" sz="2600" b="1" dirty="0"/>
              <a:t> </a:t>
            </a:r>
            <a:r>
              <a:rPr lang="en-US" sz="2600" b="1" dirty="0" err="1"/>
              <a:t>tworzy</a:t>
            </a:r>
            <a:r>
              <a:rPr lang="en-US" sz="2600" b="1" dirty="0"/>
              <a:t> </a:t>
            </a:r>
            <a:r>
              <a:rPr lang="en-US" sz="2600" b="1" dirty="0" err="1"/>
              <a:t>mikroplastik</a:t>
            </a:r>
            <a:r>
              <a:rPr lang="en-US" sz="2600" b="1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600" b="1" err="1"/>
              <a:t>Nigdy</a:t>
            </a:r>
            <a:r>
              <a:rPr lang="en-US" sz="2600" b="1" dirty="0"/>
              <a:t> </a:t>
            </a:r>
            <a:r>
              <a:rPr lang="en-US" sz="2600" b="1" err="1"/>
              <a:t>nie</a:t>
            </a:r>
            <a:r>
              <a:rPr lang="en-US" sz="2600" b="1" dirty="0"/>
              <a:t> </a:t>
            </a:r>
            <a:r>
              <a:rPr lang="en-US" sz="2600" b="1" err="1"/>
              <a:t>rozłoży</a:t>
            </a:r>
            <a:r>
              <a:rPr lang="en-US" sz="2600" b="1" dirty="0"/>
              <a:t> </a:t>
            </a:r>
            <a:r>
              <a:rPr lang="en-US" sz="2600" b="1" err="1"/>
              <a:t>się</a:t>
            </a:r>
            <a:r>
              <a:rPr lang="en-US" sz="2600" b="1" dirty="0"/>
              <a:t> </a:t>
            </a:r>
            <a:r>
              <a:rPr lang="en-US" sz="2600" b="1" err="1"/>
              <a:t>szklany</a:t>
            </a:r>
            <a:r>
              <a:rPr lang="en-US" sz="2600" b="1" dirty="0"/>
              <a:t> </a:t>
            </a:r>
            <a:r>
              <a:rPr lang="en-US" sz="2600" b="1" err="1"/>
              <a:t>słoik</a:t>
            </a:r>
            <a:r>
              <a:rPr lang="en-US" sz="2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5178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B71362F-6305-42A2-8633-285CE3813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033C54-130E-47B2-AED6-625156FB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E7D22-E75E-0FB5-7B0F-B7608EC7C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8731" y="609600"/>
            <a:ext cx="3582416" cy="7677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endParaRPr lang="en-US" sz="32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242FE5-C72F-4A84-8716-823E31865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39" y="243840"/>
            <a:ext cx="7327423" cy="637793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6BB58D-9F85-3F27-73B1-102A471A3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88731" y="605287"/>
            <a:ext cx="3582416" cy="514565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600" b="1" dirty="0">
                <a:solidFill>
                  <a:srgbClr val="C00000"/>
                </a:solidFill>
              </a:rPr>
              <a:t>Jak </a:t>
            </a:r>
            <a:r>
              <a:rPr lang="en-US" sz="2600" b="1" dirty="0" err="1">
                <a:solidFill>
                  <a:srgbClr val="C00000"/>
                </a:solidFill>
              </a:rPr>
              <a:t>dbać</a:t>
            </a:r>
            <a:r>
              <a:rPr lang="en-US" sz="2600" b="1" dirty="0">
                <a:solidFill>
                  <a:srgbClr val="C00000"/>
                </a:solidFill>
              </a:rPr>
              <a:t> o </a:t>
            </a:r>
            <a:r>
              <a:rPr lang="en-US" sz="2600" b="1" dirty="0" err="1">
                <a:solidFill>
                  <a:srgbClr val="C00000"/>
                </a:solidFill>
              </a:rPr>
              <a:t>czyste</a:t>
            </a:r>
            <a:r>
              <a:rPr lang="en-US" sz="2600" b="1" dirty="0">
                <a:solidFill>
                  <a:srgbClr val="C00000"/>
                </a:solidFill>
              </a:rPr>
              <a:t> </a:t>
            </a:r>
            <a:r>
              <a:rPr lang="en-US" sz="2600" b="1" dirty="0" err="1">
                <a:solidFill>
                  <a:srgbClr val="C00000"/>
                </a:solidFill>
              </a:rPr>
              <a:t>powietrze</a:t>
            </a:r>
            <a:r>
              <a:rPr lang="en-US" sz="2600" b="1" dirty="0">
                <a:solidFill>
                  <a:srgbClr val="C00000"/>
                </a:solidFill>
              </a:rPr>
              <a:t>?</a:t>
            </a:r>
            <a:endParaRPr lang="en-US" dirty="0"/>
          </a:p>
          <a:p>
            <a:pPr>
              <a:lnSpc>
                <a:spcPct val="90000"/>
              </a:lnSpc>
            </a:pPr>
            <a:endParaRPr lang="en-US" sz="800" dirty="0"/>
          </a:p>
          <a:p>
            <a:pPr indent="-182880">
              <a:lnSpc>
                <a:spcPct val="90000"/>
              </a:lnSpc>
              <a:buFont typeface="Corbel" pitchFamily="34" charset="0"/>
              <a:buChar char="•"/>
            </a:pPr>
            <a:r>
              <a:rPr lang="en-US" sz="2600" b="1" dirty="0" err="1"/>
              <a:t>Podróżuj</a:t>
            </a:r>
            <a:r>
              <a:rPr lang="en-US" sz="2600" b="1" dirty="0"/>
              <a:t> </a:t>
            </a:r>
            <a:r>
              <a:rPr lang="en-US" sz="2600" b="1" dirty="0" err="1"/>
              <a:t>ekologicznie</a:t>
            </a:r>
            <a:r>
              <a:rPr lang="en-US" sz="2600" b="1" dirty="0"/>
              <a:t>. </a:t>
            </a:r>
          </a:p>
          <a:p>
            <a:pPr indent="-182880">
              <a:lnSpc>
                <a:spcPct val="90000"/>
              </a:lnSpc>
              <a:buFont typeface="Corbel" pitchFamily="34" charset="0"/>
              <a:buChar char="•"/>
            </a:pPr>
            <a:r>
              <a:rPr lang="en-US" sz="2600" b="1" dirty="0" err="1"/>
              <a:t>Wybieraj</a:t>
            </a:r>
            <a:r>
              <a:rPr lang="en-US" sz="2600" b="1" dirty="0"/>
              <a:t> </a:t>
            </a:r>
            <a:r>
              <a:rPr lang="en-US" sz="2600" b="1" dirty="0" err="1"/>
              <a:t>spacery</a:t>
            </a:r>
            <a:r>
              <a:rPr lang="en-US" sz="2600" b="1" dirty="0"/>
              <a:t>, rower, </a:t>
            </a:r>
            <a:r>
              <a:rPr lang="en-US" sz="2600" b="1" dirty="0" err="1"/>
              <a:t>rolki</a:t>
            </a:r>
            <a:r>
              <a:rPr lang="en-US" sz="2600" b="1" dirty="0"/>
              <a:t> </a:t>
            </a:r>
            <a:r>
              <a:rPr lang="en-US" sz="2600" b="1" dirty="0" err="1"/>
              <a:t>lub</a:t>
            </a:r>
            <a:r>
              <a:rPr lang="en-US" sz="2600" b="1" dirty="0"/>
              <a:t> </a:t>
            </a:r>
            <a:r>
              <a:rPr lang="en-US" sz="2600" b="1" dirty="0" err="1"/>
              <a:t>hulajnogę</a:t>
            </a:r>
            <a:r>
              <a:rPr lang="en-US" sz="2600" b="1" dirty="0"/>
              <a:t>. </a:t>
            </a:r>
          </a:p>
          <a:p>
            <a:pPr indent="-182880">
              <a:lnSpc>
                <a:spcPct val="90000"/>
              </a:lnSpc>
              <a:buFont typeface="Corbel" pitchFamily="34" charset="0"/>
              <a:buChar char="•"/>
            </a:pPr>
            <a:r>
              <a:rPr lang="en-US" sz="2600" b="1" dirty="0" err="1"/>
              <a:t>Podczas</a:t>
            </a:r>
            <a:r>
              <a:rPr lang="en-US" sz="2600" b="1" dirty="0"/>
              <a:t> </a:t>
            </a:r>
            <a:r>
              <a:rPr lang="en-US" sz="2600" b="1" dirty="0" err="1"/>
              <a:t>dalszych</a:t>
            </a:r>
            <a:r>
              <a:rPr lang="en-US" sz="2600" b="1" dirty="0"/>
              <a:t> </a:t>
            </a:r>
            <a:r>
              <a:rPr lang="en-US" sz="2600" b="1" dirty="0" err="1"/>
              <a:t>podróży</a:t>
            </a:r>
            <a:r>
              <a:rPr lang="en-US" sz="2600" b="1" dirty="0"/>
              <a:t> </a:t>
            </a:r>
            <a:r>
              <a:rPr lang="en-US" sz="2600" b="1" dirty="0" err="1"/>
              <a:t>korzystaj</a:t>
            </a:r>
            <a:r>
              <a:rPr lang="en-US" sz="2600" b="1" dirty="0"/>
              <a:t> z </a:t>
            </a:r>
            <a:r>
              <a:rPr lang="en-US" sz="2600" b="1" dirty="0" err="1"/>
              <a:t>transportu</a:t>
            </a:r>
            <a:r>
              <a:rPr lang="en-US" sz="2600" b="1" dirty="0"/>
              <a:t> </a:t>
            </a:r>
            <a:r>
              <a:rPr lang="en-US" sz="2600" b="1" dirty="0" err="1"/>
              <a:t>zbiorowego</a:t>
            </a:r>
            <a:r>
              <a:rPr lang="en-US" sz="2600" b="1" dirty="0"/>
              <a:t> np. </a:t>
            </a:r>
            <a:r>
              <a:rPr lang="en-US" sz="2600" b="1" dirty="0" err="1"/>
              <a:t>pociągu</a:t>
            </a:r>
            <a:r>
              <a:rPr lang="en-US" sz="2600" b="1" dirty="0"/>
              <a:t> </a:t>
            </a:r>
            <a:r>
              <a:rPr lang="en-US" sz="2600" b="1" dirty="0" err="1"/>
              <a:t>lub</a:t>
            </a:r>
            <a:r>
              <a:rPr lang="en-US" sz="2600" b="1" dirty="0"/>
              <a:t> </a:t>
            </a:r>
            <a:r>
              <a:rPr lang="en-US" sz="2600" b="1" dirty="0" err="1"/>
              <a:t>autobusu</a:t>
            </a:r>
            <a:r>
              <a:rPr lang="en-US" sz="2600" b="1" dirty="0"/>
              <a:t>. </a:t>
            </a:r>
          </a:p>
          <a:p>
            <a:pPr indent="-182880">
              <a:lnSpc>
                <a:spcPct val="90000"/>
              </a:lnSpc>
              <a:buFont typeface="Corbel" pitchFamily="34" charset="0"/>
              <a:buChar char="•"/>
            </a:pPr>
            <a:r>
              <a:rPr lang="en-US" sz="2600" b="1" dirty="0" err="1"/>
              <a:t>Sadź</a:t>
            </a:r>
            <a:r>
              <a:rPr lang="en-US" sz="2600" b="1" dirty="0"/>
              <a:t> w </a:t>
            </a:r>
            <a:r>
              <a:rPr lang="en-US" sz="2600" b="1" dirty="0" err="1"/>
              <a:t>swoim</a:t>
            </a:r>
            <a:r>
              <a:rPr lang="en-US" sz="2600" b="1" dirty="0"/>
              <a:t> </a:t>
            </a:r>
            <a:r>
              <a:rPr lang="en-US" sz="2600" b="1" dirty="0" err="1"/>
              <a:t>otoczeniu</a:t>
            </a:r>
            <a:r>
              <a:rPr lang="en-US" sz="2600" b="1" dirty="0"/>
              <a:t> </a:t>
            </a:r>
            <a:r>
              <a:rPr lang="en-US" sz="2600" b="1" dirty="0" err="1"/>
              <a:t>rośliny</a:t>
            </a:r>
            <a:r>
              <a:rPr lang="en-US" sz="2600" b="1" dirty="0"/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CB9ED3-F084-4F4D-A18E-3FEB15201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9222938-EAF8-4DE0-8FA0-31B5109FC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692" y="744223"/>
            <a:ext cx="3422042" cy="31686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8568D32-32F0-CEFD-414E-DF97C2CF0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833" y="906656"/>
            <a:ext cx="1997759" cy="284378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33B1F50-587A-4270-941C-3D03C3891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3075" y="744223"/>
            <a:ext cx="2790856" cy="206331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2310D42-418C-4ACE-BF95-D8FA7E02C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692" y="4087904"/>
            <a:ext cx="3422042" cy="20522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5ABCF05-8734-4C35-8112-28A5AC3F9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3075" y="2971541"/>
            <a:ext cx="2790855" cy="31686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8228CCB5-CDFF-8393-1BB1-4452E22BEC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02193" y="3133975"/>
            <a:ext cx="1962210" cy="284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42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C7E51-52A2-2CC9-5DC6-85584E712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094" y="335280"/>
            <a:ext cx="3931920" cy="155851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5" descr="A picture containing text, green&#10;&#10;Description automatically generated">
            <a:extLst>
              <a:ext uri="{FF2B5EF4-FFF2-40B4-BE49-F238E27FC236}">
                <a16:creationId xmlns:a16="http://schemas.microsoft.com/office/drawing/2014/main" id="{71F68DC3-1EED-17DF-BAE0-92F5FF70E6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4617" y="953189"/>
            <a:ext cx="3330336" cy="466407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286FB8-486A-7347-D2F4-64138B41C2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6057" y="951205"/>
            <a:ext cx="3931920" cy="478593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600" b="1" dirty="0" err="1">
                <a:solidFill>
                  <a:srgbClr val="FF0000"/>
                </a:solidFill>
                <a:ea typeface="+mn-lt"/>
                <a:cs typeface="+mn-lt"/>
              </a:rPr>
              <a:t>Zastanów</a:t>
            </a:r>
            <a:r>
              <a:rPr lang="en-US" sz="2600" b="1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a typeface="+mn-lt"/>
                <a:cs typeface="+mn-lt"/>
              </a:rPr>
              <a:t>się</a:t>
            </a:r>
            <a:r>
              <a:rPr lang="en-US" sz="2600" b="1" dirty="0">
                <a:solidFill>
                  <a:srgbClr val="FF0000"/>
                </a:solidFill>
                <a:ea typeface="+mn-lt"/>
                <a:cs typeface="+mn-lt"/>
              </a:rPr>
              <a:t>,  co </a:t>
            </a:r>
            <a:r>
              <a:rPr lang="en-US" sz="2600" b="1" dirty="0" err="1">
                <a:solidFill>
                  <a:srgbClr val="FF0000"/>
                </a:solidFill>
                <a:ea typeface="+mn-lt"/>
                <a:cs typeface="+mn-lt"/>
              </a:rPr>
              <a:t>możesz</a:t>
            </a:r>
            <a:r>
              <a:rPr lang="en-US" sz="2600" b="1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a typeface="+mn-lt"/>
                <a:cs typeface="+mn-lt"/>
              </a:rPr>
              <a:t>zrobić</a:t>
            </a:r>
            <a:r>
              <a:rPr lang="en-US" sz="2600" b="1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a typeface="+mn-lt"/>
                <a:cs typeface="+mn-lt"/>
              </a:rPr>
              <a:t>dla</a:t>
            </a:r>
            <a:r>
              <a:rPr lang="en-US" sz="2600" b="1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a typeface="+mn-lt"/>
                <a:cs typeface="+mn-lt"/>
              </a:rPr>
              <a:t>swojej</a:t>
            </a:r>
            <a:r>
              <a:rPr lang="en-US" sz="2600" b="1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a typeface="+mn-lt"/>
                <a:cs typeface="+mn-lt"/>
              </a:rPr>
              <a:t>planety</a:t>
            </a:r>
            <a:r>
              <a:rPr lang="en-US" sz="2600" b="1" dirty="0">
                <a:solidFill>
                  <a:srgbClr val="FF0000"/>
                </a:solidFill>
                <a:ea typeface="+mn-lt"/>
                <a:cs typeface="+mn-lt"/>
              </a:rPr>
              <a:t>?</a:t>
            </a:r>
            <a:endParaRPr lang="en-US" sz="2600" b="1" dirty="0">
              <a:solidFill>
                <a:srgbClr val="FF0000"/>
              </a:solidFill>
            </a:endParaRPr>
          </a:p>
          <a:p>
            <a:endParaRPr lang="en-US" sz="800" b="1" dirty="0">
              <a:solidFill>
                <a:srgbClr val="FF0000"/>
              </a:solidFill>
              <a:ea typeface="+mn-lt"/>
              <a:cs typeface="+mn-lt"/>
            </a:endParaRPr>
          </a:p>
          <a:p>
            <a:r>
              <a:rPr lang="en-US" sz="2600" b="1" dirty="0" err="1">
                <a:solidFill>
                  <a:srgbClr val="FF0000"/>
                </a:solidFill>
                <a:ea typeface="+mn-lt"/>
                <a:cs typeface="+mn-lt"/>
              </a:rPr>
              <a:t>Każdy</a:t>
            </a:r>
            <a:r>
              <a:rPr lang="en-US" sz="2600" b="1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a typeface="+mn-lt"/>
                <a:cs typeface="+mn-lt"/>
              </a:rPr>
              <a:t>Twój</a:t>
            </a:r>
            <a:r>
              <a:rPr lang="en-US" sz="2600" b="1" dirty="0">
                <a:solidFill>
                  <a:srgbClr val="FF0000"/>
                </a:solidFill>
                <a:ea typeface="+mn-lt"/>
                <a:cs typeface="+mn-lt"/>
              </a:rPr>
              <a:t> gest ma </a:t>
            </a:r>
            <a:r>
              <a:rPr lang="en-US" sz="2600" b="1" dirty="0" err="1">
                <a:solidFill>
                  <a:srgbClr val="FF0000"/>
                </a:solidFill>
                <a:ea typeface="+mn-lt"/>
                <a:cs typeface="+mn-lt"/>
              </a:rPr>
              <a:t>znaczenie</a:t>
            </a:r>
            <a:r>
              <a:rPr lang="en-US" sz="2600" b="1" dirty="0">
                <a:solidFill>
                  <a:srgbClr val="FF0000"/>
                </a:solidFill>
                <a:ea typeface="+mn-lt"/>
                <a:cs typeface="+mn-lt"/>
              </a:rPr>
              <a:t>.</a:t>
            </a:r>
          </a:p>
          <a:p>
            <a:r>
              <a:rPr lang="en-US" sz="2600" b="1" dirty="0">
                <a:solidFill>
                  <a:srgbClr val="FF0000"/>
                </a:solidFill>
                <a:ea typeface="+mn-lt"/>
                <a:cs typeface="+mn-lt"/>
              </a:rPr>
              <a:t> </a:t>
            </a:r>
            <a:r>
              <a:rPr lang="en-US" sz="2600" b="1" dirty="0" err="1">
                <a:solidFill>
                  <a:srgbClr val="FF0000"/>
                </a:solidFill>
                <a:ea typeface="+mn-lt"/>
                <a:cs typeface="+mn-lt"/>
              </a:rPr>
              <a:t>Pamiętaj</a:t>
            </a:r>
            <a:r>
              <a:rPr lang="en-US" sz="2600" b="1" dirty="0">
                <a:solidFill>
                  <a:srgbClr val="FF0000"/>
                </a:solidFill>
                <a:ea typeface="+mn-lt"/>
                <a:cs typeface="+mn-lt"/>
              </a:rPr>
              <a:t>, </a:t>
            </a:r>
            <a:r>
              <a:rPr lang="en-US" sz="2600" b="1" dirty="0" err="1">
                <a:solidFill>
                  <a:srgbClr val="FF0000"/>
                </a:solidFill>
                <a:ea typeface="+mn-lt"/>
                <a:cs typeface="+mn-lt"/>
              </a:rPr>
              <a:t>że</a:t>
            </a:r>
            <a:r>
              <a:rPr lang="en-US" sz="2600" b="1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a typeface="+mn-lt"/>
                <a:cs typeface="+mn-lt"/>
              </a:rPr>
              <a:t>Dzień</a:t>
            </a:r>
            <a:r>
              <a:rPr lang="en-US" sz="2600" b="1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a typeface="+mn-lt"/>
                <a:cs typeface="+mn-lt"/>
              </a:rPr>
              <a:t>Ziemi</a:t>
            </a:r>
            <a:r>
              <a:rPr lang="en-US" sz="2600" b="1" dirty="0">
                <a:solidFill>
                  <a:srgbClr val="FF0000"/>
                </a:solidFill>
                <a:ea typeface="+mn-lt"/>
                <a:cs typeface="+mn-lt"/>
              </a:rPr>
              <a:t> to </a:t>
            </a:r>
            <a:r>
              <a:rPr lang="en-US" sz="2600" b="1" dirty="0" err="1">
                <a:solidFill>
                  <a:srgbClr val="FF0000"/>
                </a:solidFill>
                <a:ea typeface="+mn-lt"/>
                <a:cs typeface="+mn-lt"/>
              </a:rPr>
              <a:t>jej</a:t>
            </a:r>
            <a:r>
              <a:rPr lang="en-US" sz="2600" b="1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a typeface="+mn-lt"/>
                <a:cs typeface="+mn-lt"/>
              </a:rPr>
              <a:t>imieniny</a:t>
            </a:r>
            <a:r>
              <a:rPr lang="en-US" sz="2600" b="1" dirty="0">
                <a:solidFill>
                  <a:srgbClr val="FF0000"/>
                </a:solidFill>
                <a:ea typeface="+mn-lt"/>
                <a:cs typeface="+mn-lt"/>
              </a:rPr>
              <a:t>, ale </a:t>
            </a:r>
            <a:r>
              <a:rPr lang="en-US" sz="2600" b="1" dirty="0" err="1">
                <a:solidFill>
                  <a:srgbClr val="FF0000"/>
                </a:solidFill>
                <a:ea typeface="+mn-lt"/>
                <a:cs typeface="+mn-lt"/>
              </a:rPr>
              <a:t>powinieneś</a:t>
            </a:r>
            <a:r>
              <a:rPr lang="en-US" sz="2600" b="1" dirty="0">
                <a:solidFill>
                  <a:srgbClr val="FF0000"/>
                </a:solidFill>
                <a:ea typeface="+mn-lt"/>
                <a:cs typeface="+mn-lt"/>
              </a:rPr>
              <a:t> o </a:t>
            </a:r>
            <a:r>
              <a:rPr lang="en-US" sz="2600" b="1" dirty="0" err="1">
                <a:solidFill>
                  <a:srgbClr val="FF0000"/>
                </a:solidFill>
                <a:ea typeface="+mn-lt"/>
                <a:cs typeface="+mn-lt"/>
              </a:rPr>
              <a:t>nią</a:t>
            </a:r>
            <a:r>
              <a:rPr lang="en-US" sz="2600" b="1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a typeface="+mn-lt"/>
                <a:cs typeface="+mn-lt"/>
              </a:rPr>
              <a:t>dbać</a:t>
            </a:r>
            <a:r>
              <a:rPr lang="en-US" sz="2600" b="1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a typeface="+mn-lt"/>
                <a:cs typeface="+mn-lt"/>
              </a:rPr>
              <a:t>przez</a:t>
            </a:r>
            <a:r>
              <a:rPr lang="en-US" sz="2600" b="1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a typeface="+mn-lt"/>
                <a:cs typeface="+mn-lt"/>
              </a:rPr>
              <a:t>cały</a:t>
            </a:r>
            <a:r>
              <a:rPr lang="en-US" sz="2600" b="1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a typeface="+mn-lt"/>
                <a:cs typeface="+mn-lt"/>
              </a:rPr>
              <a:t>rok</a:t>
            </a:r>
            <a:r>
              <a:rPr lang="en-US" sz="2600" b="1" dirty="0">
                <a:solidFill>
                  <a:srgbClr val="FF0000"/>
                </a:solidFill>
                <a:ea typeface="+mn-lt"/>
                <a:cs typeface="+mn-lt"/>
              </a:rPr>
              <a:t>. </a:t>
            </a:r>
            <a:endParaRPr lang="en-US" sz="2600" b="1" dirty="0">
              <a:solidFill>
                <a:srgbClr val="FF0000"/>
              </a:solidFill>
            </a:endParaRPr>
          </a:p>
          <a:p>
            <a:r>
              <a:rPr lang="en-US" sz="2600" b="1" dirty="0" err="1">
                <a:solidFill>
                  <a:srgbClr val="FF0000"/>
                </a:solidFill>
                <a:ea typeface="+mn-lt"/>
                <a:cs typeface="+mn-lt"/>
              </a:rPr>
              <a:t>Ziemia</a:t>
            </a:r>
            <a:r>
              <a:rPr lang="en-US" sz="2600" b="1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ea typeface="+mn-lt"/>
                <a:cs typeface="+mn-lt"/>
              </a:rPr>
              <a:t>woła</a:t>
            </a:r>
            <a:r>
              <a:rPr lang="en-US" sz="2600" b="1" dirty="0">
                <a:solidFill>
                  <a:srgbClr val="FF0000"/>
                </a:solidFill>
                <a:ea typeface="+mn-lt"/>
                <a:cs typeface="+mn-lt"/>
              </a:rPr>
              <a:t> o </a:t>
            </a:r>
            <a:r>
              <a:rPr lang="en-US" sz="2600" b="1" dirty="0" err="1">
                <a:solidFill>
                  <a:srgbClr val="FF0000"/>
                </a:solidFill>
                <a:ea typeface="+mn-lt"/>
                <a:cs typeface="+mn-lt"/>
              </a:rPr>
              <a:t>pomoc</a:t>
            </a:r>
            <a:r>
              <a:rPr lang="en-US" sz="2600" b="1" dirty="0">
                <a:solidFill>
                  <a:srgbClr val="FF0000"/>
                </a:solidFill>
                <a:ea typeface="+mn-lt"/>
                <a:cs typeface="+mn-lt"/>
              </a:rPr>
              <a:t>, do </a:t>
            </a:r>
            <a:r>
              <a:rPr lang="en-US" sz="2600" b="1" dirty="0" err="1">
                <a:solidFill>
                  <a:srgbClr val="FF0000"/>
                </a:solidFill>
                <a:ea typeface="+mn-lt"/>
                <a:cs typeface="+mn-lt"/>
              </a:rPr>
              <a:t>dzieła</a:t>
            </a:r>
            <a:r>
              <a:rPr lang="en-US" sz="2600" b="1" dirty="0">
                <a:solidFill>
                  <a:srgbClr val="FF0000"/>
                </a:solidFill>
                <a:ea typeface="+mn-lt"/>
                <a:cs typeface="+mn-lt"/>
              </a:rPr>
              <a:t>!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6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DDD6A72F-2877-5C31-ED7D-2B0C4A8D4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0023" y="1526854"/>
            <a:ext cx="2743200" cy="38042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A1D292-96F1-9B45-EE22-02519717350C}"/>
              </a:ext>
            </a:extLst>
          </p:cNvPr>
          <p:cNvSpPr txBox="1"/>
          <p:nvPr/>
        </p:nvSpPr>
        <p:spPr>
          <a:xfrm>
            <a:off x="5256362" y="5745192"/>
            <a:ext cx="287259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/>
              <a:t>Zuzanna Baumgertner - </a:t>
            </a:r>
            <a:r>
              <a:rPr lang="en-US" b="1" dirty="0" err="1"/>
              <a:t>wyróżnienie</a:t>
            </a:r>
            <a:r>
              <a:rPr lang="en-US" b="1" dirty="0"/>
              <a:t> w </a:t>
            </a:r>
            <a:r>
              <a:rPr lang="en-US" b="1" dirty="0" err="1"/>
              <a:t>konkursie</a:t>
            </a:r>
          </a:p>
        </p:txBody>
      </p:sp>
    </p:spTree>
    <p:extLst>
      <p:ext uri="{BB962C8B-B14F-4D97-AF65-F5344CB8AC3E}">
        <p14:creationId xmlns:p14="http://schemas.microsoft.com/office/powerpoint/2010/main" val="3282649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6D09E-503A-1CE0-CEBC-F1D87572E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10335595" cy="5453907"/>
          </a:xfrm>
        </p:spPr>
        <p:txBody>
          <a:bodyPr>
            <a:normAutofit/>
          </a:bodyPr>
          <a:lstStyle/>
          <a:p>
            <a:pPr algn="r"/>
            <a:br>
              <a:rPr lang="en-US" sz="3600" i="1" dirty="0">
                <a:ea typeface="+mj-lt"/>
                <a:cs typeface="+mj-lt"/>
              </a:rPr>
            </a:br>
            <a:br>
              <a:rPr lang="en-US" sz="3600" i="1" dirty="0">
                <a:ea typeface="+mj-lt"/>
                <a:cs typeface="+mj-lt"/>
              </a:rPr>
            </a:br>
            <a:br>
              <a:rPr lang="en-US" sz="3600" i="1" dirty="0">
                <a:ea typeface="+mj-lt"/>
                <a:cs typeface="+mj-lt"/>
              </a:rPr>
            </a:br>
            <a:br>
              <a:rPr lang="en-US" sz="2600" i="1" dirty="0">
                <a:ea typeface="+mj-lt"/>
                <a:cs typeface="+mj-lt"/>
              </a:rPr>
            </a:br>
            <a:r>
              <a:rPr lang="en-US" sz="2600" i="1" dirty="0" err="1">
                <a:ea typeface="+mj-lt"/>
                <a:cs typeface="+mj-lt"/>
              </a:rPr>
              <a:t>Gratuluję</a:t>
            </a:r>
            <a:r>
              <a:rPr lang="en-US" sz="2600" i="1" dirty="0">
                <a:ea typeface="+mj-lt"/>
                <a:cs typeface="+mj-lt"/>
              </a:rPr>
              <a:t> Laureatom</a:t>
            </a:r>
            <a:endParaRPr lang="en-US" sz="2600"/>
          </a:p>
          <a:p>
            <a:pPr algn="r"/>
            <a:r>
              <a:rPr lang="en-US" sz="2600" i="1" dirty="0" err="1">
                <a:ea typeface="+mj-lt"/>
                <a:cs typeface="+mj-lt"/>
              </a:rPr>
              <a:t>i</a:t>
            </a:r>
            <a:r>
              <a:rPr lang="en-US" sz="2600" i="1" dirty="0">
                <a:ea typeface="+mj-lt"/>
                <a:cs typeface="+mj-lt"/>
              </a:rPr>
              <a:t> </a:t>
            </a:r>
            <a:r>
              <a:rPr lang="en-US" sz="2600" i="1" dirty="0" err="1">
                <a:ea typeface="+mj-lt"/>
                <a:cs typeface="+mj-lt"/>
              </a:rPr>
              <a:t>dziękuję</a:t>
            </a:r>
            <a:r>
              <a:rPr lang="en-US" sz="2600" i="1" dirty="0">
                <a:ea typeface="+mj-lt"/>
                <a:cs typeface="+mj-lt"/>
              </a:rPr>
              <a:t> </a:t>
            </a:r>
            <a:r>
              <a:rPr lang="en-US" sz="2600" i="1" dirty="0" err="1">
                <a:ea typeface="+mj-lt"/>
                <a:cs typeface="+mj-lt"/>
              </a:rPr>
              <a:t>Wszystkim</a:t>
            </a:r>
            <a:r>
              <a:rPr lang="en-US" sz="2600" i="1" dirty="0">
                <a:ea typeface="+mj-lt"/>
                <a:cs typeface="+mj-lt"/>
              </a:rPr>
              <a:t> za </a:t>
            </a:r>
            <a:r>
              <a:rPr lang="en-US" sz="2600" i="1" dirty="0" err="1">
                <a:ea typeface="+mj-lt"/>
                <a:cs typeface="+mj-lt"/>
              </a:rPr>
              <a:t>udział</a:t>
            </a:r>
            <a:r>
              <a:rPr lang="en-US" sz="2600" i="1" dirty="0">
                <a:ea typeface="+mj-lt"/>
                <a:cs typeface="+mj-lt"/>
              </a:rPr>
              <a:t> w </a:t>
            </a:r>
            <a:r>
              <a:rPr lang="en-US" sz="2600" i="1" dirty="0" err="1">
                <a:ea typeface="+mj-lt"/>
                <a:cs typeface="+mj-lt"/>
              </a:rPr>
              <a:t>Konkursie</a:t>
            </a:r>
            <a:r>
              <a:rPr lang="en-US" sz="2600" i="1" dirty="0">
                <a:ea typeface="+mj-lt"/>
                <a:cs typeface="+mj-lt"/>
              </a:rPr>
              <a:t>.</a:t>
            </a:r>
            <a:endParaRPr lang="en-US" sz="2600"/>
          </a:p>
          <a:p>
            <a:pPr algn="r"/>
            <a:br>
              <a:rPr lang="en-US" sz="2400" i="1" dirty="0">
                <a:ea typeface="+mj-lt"/>
                <a:cs typeface="+mj-lt"/>
              </a:rPr>
            </a:br>
            <a:r>
              <a:rPr lang="en-US" sz="2400" i="1" dirty="0">
                <a:ea typeface="+mj-lt"/>
                <a:cs typeface="+mj-lt"/>
              </a:rPr>
              <a:t>Małgorzata </a:t>
            </a:r>
            <a:r>
              <a:rPr lang="en-US" sz="2400" i="1" dirty="0" err="1">
                <a:ea typeface="+mj-lt"/>
                <a:cs typeface="+mj-lt"/>
              </a:rPr>
              <a:t>Utnik</a:t>
            </a:r>
            <a:r>
              <a:rPr lang="en-US" sz="2400" i="1" dirty="0">
                <a:ea typeface="+mj-lt"/>
                <a:cs typeface="+mj-lt"/>
              </a:rPr>
              <a:t> – Oleksiak</a:t>
            </a:r>
            <a:endParaRPr lang="en-US" sz="2400" dirty="0"/>
          </a:p>
          <a:p>
            <a:pPr algn="r"/>
            <a:r>
              <a:rPr lang="en-US" sz="2400" i="1" dirty="0" err="1">
                <a:ea typeface="+mj-lt"/>
                <a:cs typeface="+mj-lt"/>
              </a:rPr>
              <a:t>Koordynator</a:t>
            </a:r>
            <a:r>
              <a:rPr lang="en-US" sz="2400" i="1" dirty="0">
                <a:ea typeface="+mj-lt"/>
                <a:cs typeface="+mj-lt"/>
              </a:rPr>
              <a:t> </a:t>
            </a:r>
            <a:r>
              <a:rPr lang="en-US" sz="2400" i="1" dirty="0" err="1">
                <a:ea typeface="+mj-lt"/>
                <a:cs typeface="+mj-lt"/>
              </a:rPr>
              <a:t>Konkursu</a:t>
            </a:r>
            <a:r>
              <a:rPr lang="en-US" sz="2400" i="1" dirty="0">
                <a:ea typeface="+mj-lt"/>
                <a:cs typeface="+mj-lt"/>
              </a:rPr>
              <a:t> „</a:t>
            </a:r>
            <a:r>
              <a:rPr lang="en-US" sz="2400" i="1" dirty="0" err="1">
                <a:ea typeface="+mj-lt"/>
                <a:cs typeface="+mj-lt"/>
              </a:rPr>
              <a:t>Księga</a:t>
            </a:r>
            <a:r>
              <a:rPr lang="en-US" sz="2400" i="1" dirty="0">
                <a:ea typeface="+mj-lt"/>
                <a:cs typeface="+mj-lt"/>
              </a:rPr>
              <a:t> </a:t>
            </a:r>
            <a:r>
              <a:rPr lang="en-US" sz="2400" i="1" dirty="0" err="1">
                <a:ea typeface="+mj-lt"/>
                <a:cs typeface="+mj-lt"/>
              </a:rPr>
              <a:t>Ziemi</a:t>
            </a:r>
            <a:r>
              <a:rPr lang="en-US" sz="2400" i="1" dirty="0">
                <a:ea typeface="+mj-lt"/>
                <a:cs typeface="+mj-lt"/>
              </a:rPr>
              <a:t>”</a:t>
            </a:r>
            <a:endParaRPr lang="en-US" sz="2400" dirty="0"/>
          </a:p>
          <a:p>
            <a:pPr algn="r"/>
            <a:br>
              <a:rPr lang="en-US" sz="2400" i="1" dirty="0">
                <a:ea typeface="+mj-lt"/>
                <a:cs typeface="+mj-lt"/>
              </a:rPr>
            </a:br>
            <a:r>
              <a:rPr lang="en-US" sz="2400" i="1" dirty="0">
                <a:ea typeface="+mj-lt"/>
                <a:cs typeface="+mj-lt"/>
              </a:rPr>
              <a:t>22.04.2022 r</a:t>
            </a:r>
            <a:r>
              <a:rPr lang="en-US" sz="2400" dirty="0">
                <a:ea typeface="+mj-lt"/>
                <a:cs typeface="+mj-lt"/>
              </a:rPr>
              <a:t>.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3E65BC4D-F589-94E4-5F62-770C01AB2A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4" t="7532" r="345" b="-260"/>
          <a:stretch/>
        </p:blipFill>
        <p:spPr>
          <a:xfrm>
            <a:off x="882743" y="907211"/>
            <a:ext cx="3923865" cy="504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80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2B28D-8F53-E7A7-A04A-C35EA0AFA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33" y="754033"/>
            <a:ext cx="6997095" cy="1472023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ea typeface="+mj-lt"/>
                <a:cs typeface="+mj-lt"/>
              </a:rPr>
              <a:t>Międzynarodowy</a:t>
            </a:r>
            <a:r>
              <a:rPr lang="en-US" sz="4000" b="1" dirty="0">
                <a:solidFill>
                  <a:srgbClr val="FF0000"/>
                </a:solidFill>
                <a:ea typeface="+mj-lt"/>
                <a:cs typeface="+mj-lt"/>
              </a:rPr>
              <a:t>  </a:t>
            </a:r>
            <a:r>
              <a:rPr lang="en-US" sz="4000" b="1" dirty="0" err="1">
                <a:solidFill>
                  <a:srgbClr val="FF0000"/>
                </a:solidFill>
                <a:ea typeface="+mj-lt"/>
                <a:cs typeface="+mj-lt"/>
              </a:rPr>
              <a:t>Dzień</a:t>
            </a:r>
            <a:r>
              <a:rPr lang="en-US" sz="4000" b="1" dirty="0">
                <a:solidFill>
                  <a:srgbClr val="FF0000"/>
                </a:solidFill>
                <a:ea typeface="+mj-lt"/>
                <a:cs typeface="+mj-l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a typeface="+mj-lt"/>
                <a:cs typeface="+mj-lt"/>
              </a:rPr>
              <a:t>Ziemi</a:t>
            </a:r>
            <a:endParaRPr lang="en-US" sz="4000" b="1" dirty="0" err="1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35E81-B57E-2590-45CC-FC73414FE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550" y="1942581"/>
            <a:ext cx="6219987" cy="44409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" indent="0">
              <a:buNone/>
            </a:pPr>
            <a:r>
              <a:rPr lang="en-US" sz="2700" b="1" dirty="0">
                <a:ea typeface="+mn-lt"/>
                <a:cs typeface="+mn-lt"/>
              </a:rPr>
              <a:t>to </a:t>
            </a:r>
            <a:r>
              <a:rPr lang="en-US" sz="2700" b="1" dirty="0" err="1">
                <a:ea typeface="+mn-lt"/>
                <a:cs typeface="+mn-lt"/>
              </a:rPr>
              <a:t>coroczne</a:t>
            </a:r>
            <a:r>
              <a:rPr lang="en-US" sz="2700" b="1" dirty="0">
                <a:ea typeface="+mn-lt"/>
                <a:cs typeface="+mn-lt"/>
              </a:rPr>
              <a:t> </a:t>
            </a:r>
            <a:r>
              <a:rPr lang="en-US" sz="2700" b="1" dirty="0" err="1">
                <a:ea typeface="+mn-lt"/>
                <a:cs typeface="+mn-lt"/>
              </a:rPr>
              <a:t>wydarzenie</a:t>
            </a:r>
            <a:r>
              <a:rPr lang="en-US" sz="2700" b="1" dirty="0">
                <a:ea typeface="+mn-lt"/>
                <a:cs typeface="+mn-lt"/>
              </a:rPr>
              <a:t> </a:t>
            </a:r>
            <a:r>
              <a:rPr lang="en-US" sz="2700" b="1" dirty="0" err="1">
                <a:ea typeface="+mn-lt"/>
                <a:cs typeface="+mn-lt"/>
              </a:rPr>
              <a:t>obchodzone</a:t>
            </a:r>
            <a:r>
              <a:rPr lang="en-US" sz="2700" b="1" dirty="0">
                <a:ea typeface="+mn-lt"/>
                <a:cs typeface="+mn-lt"/>
              </a:rPr>
              <a:t> w </a:t>
            </a:r>
            <a:r>
              <a:rPr lang="en-US" sz="2700" b="1" dirty="0" err="1">
                <a:ea typeface="+mn-lt"/>
                <a:cs typeface="+mn-lt"/>
              </a:rPr>
              <a:t>celu</a:t>
            </a:r>
            <a:r>
              <a:rPr lang="en-US" sz="2700" b="1" dirty="0">
                <a:ea typeface="+mn-lt"/>
                <a:cs typeface="+mn-lt"/>
              </a:rPr>
              <a:t> </a:t>
            </a:r>
            <a:r>
              <a:rPr lang="en-US" sz="2700" b="1" dirty="0" err="1">
                <a:ea typeface="+mn-lt"/>
                <a:cs typeface="+mn-lt"/>
              </a:rPr>
              <a:t>szerzenia</a:t>
            </a:r>
            <a:r>
              <a:rPr lang="en-US" sz="2700" b="1" dirty="0">
                <a:ea typeface="+mn-lt"/>
                <a:cs typeface="+mn-lt"/>
              </a:rPr>
              <a:t> </a:t>
            </a:r>
            <a:r>
              <a:rPr lang="en-US" sz="2700" b="1" dirty="0" err="1">
                <a:ea typeface="+mn-lt"/>
                <a:cs typeface="+mn-lt"/>
              </a:rPr>
              <a:t>świadomości</a:t>
            </a:r>
            <a:r>
              <a:rPr lang="en-US" sz="2700" b="1" dirty="0">
                <a:ea typeface="+mn-lt"/>
                <a:cs typeface="+mn-lt"/>
              </a:rPr>
              <a:t> </a:t>
            </a:r>
            <a:r>
              <a:rPr lang="en-US" sz="2700" b="1" dirty="0" err="1">
                <a:ea typeface="+mn-lt"/>
                <a:cs typeface="+mn-lt"/>
              </a:rPr>
              <a:t>ekologicznej</a:t>
            </a:r>
            <a:r>
              <a:rPr lang="en-US" sz="2700" b="1" dirty="0">
                <a:ea typeface="+mn-lt"/>
                <a:cs typeface="+mn-lt"/>
              </a:rPr>
              <a:t>  </a:t>
            </a:r>
            <a:r>
              <a:rPr lang="en-US" sz="2700" b="1" dirty="0" err="1">
                <a:ea typeface="+mn-lt"/>
                <a:cs typeface="+mn-lt"/>
              </a:rPr>
              <a:t>i</a:t>
            </a:r>
            <a:r>
              <a:rPr lang="en-US" sz="2700" b="1" dirty="0">
                <a:ea typeface="+mn-lt"/>
                <a:cs typeface="+mn-lt"/>
              </a:rPr>
              <a:t> </a:t>
            </a:r>
            <a:r>
              <a:rPr lang="en-US" sz="2700" b="1" dirty="0" err="1">
                <a:ea typeface="+mn-lt"/>
                <a:cs typeface="+mn-lt"/>
              </a:rPr>
              <a:t>życia</a:t>
            </a:r>
            <a:r>
              <a:rPr lang="en-US" sz="2700" b="1" dirty="0">
                <a:ea typeface="+mn-lt"/>
                <a:cs typeface="+mn-lt"/>
              </a:rPr>
              <a:t> w </a:t>
            </a:r>
            <a:r>
              <a:rPr lang="en-US" sz="2700" b="1" dirty="0" err="1">
                <a:ea typeface="+mn-lt"/>
                <a:cs typeface="+mn-lt"/>
              </a:rPr>
              <a:t>zgodzie</a:t>
            </a:r>
            <a:r>
              <a:rPr lang="en-US" sz="2700" b="1" dirty="0">
                <a:ea typeface="+mn-lt"/>
                <a:cs typeface="+mn-lt"/>
              </a:rPr>
              <a:t> z </a:t>
            </a:r>
            <a:r>
              <a:rPr lang="en-US" sz="2700" b="1" dirty="0" err="1">
                <a:ea typeface="+mn-lt"/>
                <a:cs typeface="+mn-lt"/>
              </a:rPr>
              <a:t>naturą</a:t>
            </a:r>
            <a:r>
              <a:rPr lang="en-US" sz="2700" b="1" dirty="0">
                <a:ea typeface="+mn-lt"/>
                <a:cs typeface="+mn-lt"/>
              </a:rPr>
              <a:t>.</a:t>
            </a:r>
            <a:endParaRPr lang="en-US" sz="2700" b="1"/>
          </a:p>
          <a:p>
            <a:pPr marL="45720" indent="0">
              <a:buNone/>
            </a:pPr>
            <a:endParaRPr lang="en-US" sz="2700" b="1" dirty="0">
              <a:ea typeface="+mn-lt"/>
              <a:cs typeface="+mn-lt"/>
            </a:endParaRPr>
          </a:p>
          <a:p>
            <a:pPr marL="45720" indent="0">
              <a:buNone/>
            </a:pPr>
            <a:r>
              <a:rPr lang="en-US" sz="2700" b="1" dirty="0" err="1">
                <a:ea typeface="+mn-lt"/>
                <a:cs typeface="+mn-lt"/>
              </a:rPr>
              <a:t>Dzień</a:t>
            </a:r>
            <a:r>
              <a:rPr lang="en-US" sz="2700" b="1" dirty="0">
                <a:ea typeface="+mn-lt"/>
                <a:cs typeface="+mn-lt"/>
              </a:rPr>
              <a:t> </a:t>
            </a:r>
            <a:r>
              <a:rPr lang="en-US" sz="2700" b="1" dirty="0" err="1">
                <a:ea typeface="+mn-lt"/>
                <a:cs typeface="+mn-lt"/>
              </a:rPr>
              <a:t>Ziemi</a:t>
            </a:r>
            <a:r>
              <a:rPr lang="en-US" sz="2700" b="1" dirty="0">
                <a:ea typeface="+mn-lt"/>
                <a:cs typeface="+mn-lt"/>
              </a:rPr>
              <a:t> to </a:t>
            </a:r>
            <a:r>
              <a:rPr lang="en-US" sz="2700" b="1" dirty="0" err="1">
                <a:ea typeface="+mn-lt"/>
                <a:cs typeface="+mn-lt"/>
              </a:rPr>
              <a:t>doskonała</a:t>
            </a:r>
            <a:r>
              <a:rPr lang="en-US" sz="2700" b="1" dirty="0">
                <a:ea typeface="+mn-lt"/>
                <a:cs typeface="+mn-lt"/>
              </a:rPr>
              <a:t> </a:t>
            </a:r>
            <a:r>
              <a:rPr lang="en-US" sz="2700" b="1" dirty="0" err="1">
                <a:ea typeface="+mn-lt"/>
                <a:cs typeface="+mn-lt"/>
              </a:rPr>
              <a:t>okazja</a:t>
            </a:r>
            <a:r>
              <a:rPr lang="en-US" sz="2700" b="1" dirty="0">
                <a:ea typeface="+mn-lt"/>
                <a:cs typeface="+mn-lt"/>
              </a:rPr>
              <a:t> do </a:t>
            </a:r>
            <a:r>
              <a:rPr lang="en-US" sz="2700" b="1" dirty="0" err="1">
                <a:ea typeface="+mn-lt"/>
                <a:cs typeface="+mn-lt"/>
              </a:rPr>
              <a:t>organizowania</a:t>
            </a:r>
            <a:r>
              <a:rPr lang="en-US" sz="2700" b="1" dirty="0">
                <a:ea typeface="+mn-lt"/>
                <a:cs typeface="+mn-lt"/>
              </a:rPr>
              <a:t> </a:t>
            </a:r>
            <a:r>
              <a:rPr lang="en-US" sz="2700" b="1" dirty="0" err="1">
                <a:ea typeface="+mn-lt"/>
                <a:cs typeface="+mn-lt"/>
              </a:rPr>
              <a:t>różnego</a:t>
            </a:r>
            <a:r>
              <a:rPr lang="en-US" sz="2700" b="1" dirty="0">
                <a:ea typeface="+mn-lt"/>
                <a:cs typeface="+mn-lt"/>
              </a:rPr>
              <a:t> </a:t>
            </a:r>
            <a:r>
              <a:rPr lang="en-US" sz="2700" b="1" dirty="0" err="1">
                <a:ea typeface="+mn-lt"/>
                <a:cs typeface="+mn-lt"/>
              </a:rPr>
              <a:t>rodzaju</a:t>
            </a:r>
            <a:r>
              <a:rPr lang="en-US" sz="2700" b="1" dirty="0">
                <a:ea typeface="+mn-lt"/>
                <a:cs typeface="+mn-lt"/>
              </a:rPr>
              <a:t> </a:t>
            </a:r>
            <a:r>
              <a:rPr lang="en-US" sz="2700" b="1" dirty="0" err="1">
                <a:ea typeface="+mn-lt"/>
                <a:cs typeface="+mn-lt"/>
              </a:rPr>
              <a:t>akcji</a:t>
            </a:r>
            <a:r>
              <a:rPr lang="en-US" sz="2700" b="1" dirty="0">
                <a:ea typeface="+mn-lt"/>
                <a:cs typeface="+mn-lt"/>
              </a:rPr>
              <a:t> </a:t>
            </a:r>
            <a:r>
              <a:rPr lang="en-US" sz="2700" b="1" dirty="0" err="1">
                <a:ea typeface="+mn-lt"/>
                <a:cs typeface="+mn-lt"/>
              </a:rPr>
              <a:t>promujących</a:t>
            </a:r>
            <a:r>
              <a:rPr lang="en-US" sz="2700" b="1" dirty="0">
                <a:ea typeface="+mn-lt"/>
                <a:cs typeface="+mn-lt"/>
              </a:rPr>
              <a:t> </a:t>
            </a:r>
            <a:r>
              <a:rPr lang="en-US" sz="2700" b="1" dirty="0" err="1">
                <a:ea typeface="+mn-lt"/>
                <a:cs typeface="+mn-lt"/>
              </a:rPr>
              <a:t>ekologię</a:t>
            </a:r>
            <a:r>
              <a:rPr lang="en-US" sz="2700" b="1" dirty="0">
                <a:ea typeface="+mn-lt"/>
                <a:cs typeface="+mn-lt"/>
              </a:rPr>
              <a:t>.</a:t>
            </a:r>
            <a:endParaRPr lang="en-US" sz="2700" b="1"/>
          </a:p>
          <a:p>
            <a:pPr marL="45720" indent="0">
              <a:buNone/>
            </a:pPr>
            <a:r>
              <a:rPr lang="en-US" sz="2700" b="1" dirty="0">
                <a:ea typeface="+mn-lt"/>
                <a:cs typeface="+mn-lt"/>
              </a:rPr>
              <a:t>W </a:t>
            </a:r>
            <a:r>
              <a:rPr lang="en-US" sz="2700" b="1" dirty="0" err="1">
                <a:ea typeface="+mn-lt"/>
                <a:cs typeface="+mn-lt"/>
              </a:rPr>
              <a:t>naszej</a:t>
            </a:r>
            <a:r>
              <a:rPr lang="en-US" sz="2700" b="1" dirty="0">
                <a:ea typeface="+mn-lt"/>
                <a:cs typeface="+mn-lt"/>
              </a:rPr>
              <a:t> </a:t>
            </a:r>
            <a:r>
              <a:rPr lang="en-US" sz="2700" b="1" dirty="0" err="1">
                <a:ea typeface="+mn-lt"/>
                <a:cs typeface="+mn-lt"/>
              </a:rPr>
              <a:t>szkole</a:t>
            </a:r>
            <a:r>
              <a:rPr lang="en-US" sz="2700" b="1" dirty="0">
                <a:ea typeface="+mn-lt"/>
                <a:cs typeface="+mn-lt"/>
              </a:rPr>
              <a:t> </a:t>
            </a:r>
            <a:r>
              <a:rPr lang="en-US" sz="2700" b="1" dirty="0" err="1">
                <a:ea typeface="+mn-lt"/>
                <a:cs typeface="+mn-lt"/>
              </a:rPr>
              <a:t>powstała</a:t>
            </a:r>
            <a:r>
              <a:rPr lang="en-US" sz="2700" b="1" dirty="0">
                <a:ea typeface="+mn-lt"/>
                <a:cs typeface="+mn-lt"/>
              </a:rPr>
              <a:t> „</a:t>
            </a:r>
            <a:r>
              <a:rPr lang="en-US" sz="2700" b="1" dirty="0" err="1">
                <a:ea typeface="+mn-lt"/>
                <a:cs typeface="+mn-lt"/>
              </a:rPr>
              <a:t>Księga</a:t>
            </a:r>
            <a:r>
              <a:rPr lang="en-US" sz="2700" b="1" dirty="0">
                <a:ea typeface="+mn-lt"/>
                <a:cs typeface="+mn-lt"/>
              </a:rPr>
              <a:t> </a:t>
            </a:r>
            <a:r>
              <a:rPr lang="en-US" sz="2700" b="1" dirty="0" err="1">
                <a:ea typeface="+mn-lt"/>
                <a:cs typeface="+mn-lt"/>
              </a:rPr>
              <a:t>Ziemi</a:t>
            </a:r>
            <a:r>
              <a:rPr lang="en-US" sz="2700" b="1" dirty="0">
                <a:ea typeface="+mn-lt"/>
                <a:cs typeface="+mn-lt"/>
              </a:rPr>
              <a:t>” w </a:t>
            </a:r>
            <a:r>
              <a:rPr lang="en-US" sz="2700" b="1" dirty="0" err="1">
                <a:ea typeface="+mn-lt"/>
                <a:cs typeface="+mn-lt"/>
              </a:rPr>
              <a:t>ramach</a:t>
            </a:r>
            <a:r>
              <a:rPr lang="en-US" sz="2700" b="1" dirty="0">
                <a:ea typeface="+mn-lt"/>
                <a:cs typeface="+mn-lt"/>
              </a:rPr>
              <a:t> </a:t>
            </a:r>
            <a:r>
              <a:rPr lang="en-US" sz="2700" b="1" dirty="0" err="1">
                <a:ea typeface="+mn-lt"/>
                <a:cs typeface="+mn-lt"/>
              </a:rPr>
              <a:t>konkursu</a:t>
            </a:r>
            <a:r>
              <a:rPr lang="en-US" sz="2700" b="1" dirty="0">
                <a:ea typeface="+mn-lt"/>
                <a:cs typeface="+mn-lt"/>
              </a:rPr>
              <a:t> </a:t>
            </a:r>
            <a:r>
              <a:rPr lang="en-US" sz="2700" b="1" dirty="0" err="1">
                <a:ea typeface="+mn-lt"/>
                <a:cs typeface="+mn-lt"/>
              </a:rPr>
              <a:t>artystycznego</a:t>
            </a:r>
            <a:r>
              <a:rPr lang="en-US" sz="2700" b="1" dirty="0">
                <a:ea typeface="+mn-lt"/>
                <a:cs typeface="+mn-lt"/>
              </a:rPr>
              <a:t>. </a:t>
            </a:r>
            <a:endParaRPr lang="en-US" sz="2700" dirty="0"/>
          </a:p>
          <a:p>
            <a:endParaRPr lang="en-US" sz="2700" dirty="0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74D4AD0C-2738-3B52-803C-DB0CA5DF49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66" r="12646"/>
          <a:stretch/>
        </p:blipFill>
        <p:spPr>
          <a:xfrm>
            <a:off x="7139950" y="1942977"/>
            <a:ext cx="4741120" cy="449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60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8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9998D094-42B2-42BA-AA14-E8FBE073A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5" name="Straight Connector 12">
            <a:extLst>
              <a:ext uri="{FF2B5EF4-FFF2-40B4-BE49-F238E27FC236}">
                <a16:creationId xmlns:a16="http://schemas.microsoft.com/office/drawing/2014/main" id="{8465D64B-59F4-4BDC-B833-A17EF1E04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4">
            <a:extLst>
              <a:ext uri="{FF2B5EF4-FFF2-40B4-BE49-F238E27FC236}">
                <a16:creationId xmlns:a16="http://schemas.microsoft.com/office/drawing/2014/main" id="{63FE6F10-B3AD-4403-94CA-F51155286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7" name="Rectangle 16">
            <a:extLst>
              <a:ext uri="{FF2B5EF4-FFF2-40B4-BE49-F238E27FC236}">
                <a16:creationId xmlns:a16="http://schemas.microsoft.com/office/drawing/2014/main" id="{364D6A39-A4F7-4B00-9F42-3BC67177D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8" name="Straight Connector 18">
            <a:extLst>
              <a:ext uri="{FF2B5EF4-FFF2-40B4-BE49-F238E27FC236}">
                <a16:creationId xmlns:a16="http://schemas.microsoft.com/office/drawing/2014/main" id="{13553ADF-88A1-4645-B819-890CA3DF7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0">
            <a:extLst>
              <a:ext uri="{FF2B5EF4-FFF2-40B4-BE49-F238E27FC236}">
                <a16:creationId xmlns:a16="http://schemas.microsoft.com/office/drawing/2014/main" id="{B5D0D97D-7911-4A25-88E2-4D81FD4AB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84CB0D-431F-B73E-1E94-E692C02A8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7591" y="584506"/>
            <a:ext cx="3400913" cy="411167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cap="all" dirty="0">
                <a:solidFill>
                  <a:srgbClr val="FFFFFF"/>
                </a:solidFill>
              </a:rPr>
              <a:t>Dobre </a:t>
            </a:r>
            <a:r>
              <a:rPr lang="en-US" sz="3200" b="1" cap="all" dirty="0" err="1">
                <a:solidFill>
                  <a:srgbClr val="FFFFFF"/>
                </a:solidFill>
              </a:rPr>
              <a:t>rady</a:t>
            </a:r>
            <a:r>
              <a:rPr lang="en-US" sz="3200" b="1" cap="all" dirty="0">
                <a:solidFill>
                  <a:srgbClr val="FFFFFF"/>
                </a:solidFill>
              </a:rPr>
              <a:t> Daniela </a:t>
            </a:r>
            <a:r>
              <a:rPr lang="en-US" sz="3200" b="1" cap="all" dirty="0" err="1">
                <a:solidFill>
                  <a:srgbClr val="FFFFFF"/>
                </a:solidFill>
              </a:rPr>
              <a:t>Głazowskiego</a:t>
            </a:r>
            <a:r>
              <a:rPr lang="en-US" sz="3200" b="1" cap="all" dirty="0">
                <a:solidFill>
                  <a:srgbClr val="FFFFFF"/>
                </a:solidFill>
              </a:rPr>
              <a:t>, </a:t>
            </a:r>
            <a:br>
              <a:rPr lang="en-US" sz="3200" b="1" cap="all" dirty="0"/>
            </a:br>
            <a:r>
              <a:rPr lang="en-US" sz="3200" b="1" cap="all" dirty="0" err="1">
                <a:solidFill>
                  <a:srgbClr val="FFFFFF"/>
                </a:solidFill>
              </a:rPr>
              <a:t>który</a:t>
            </a:r>
            <a:r>
              <a:rPr lang="en-US" sz="3200" b="1" cap="all" dirty="0">
                <a:solidFill>
                  <a:srgbClr val="FFFFFF"/>
                </a:solidFill>
              </a:rPr>
              <a:t> </a:t>
            </a:r>
            <a:r>
              <a:rPr lang="en-US" sz="3200" b="1" cap="all" dirty="0" err="1">
                <a:solidFill>
                  <a:srgbClr val="FFFFFF"/>
                </a:solidFill>
              </a:rPr>
              <a:t>zajął</a:t>
            </a:r>
            <a:r>
              <a:rPr lang="en-US" sz="3200" b="1" cap="all" dirty="0">
                <a:solidFill>
                  <a:srgbClr val="FFFFFF"/>
                </a:solidFill>
              </a:rPr>
              <a:t> I </a:t>
            </a:r>
            <a:r>
              <a:rPr lang="en-US" sz="3200" b="1" cap="all" dirty="0" err="1">
                <a:solidFill>
                  <a:srgbClr val="FFFFFF"/>
                </a:solidFill>
              </a:rPr>
              <a:t>miejsce</a:t>
            </a:r>
            <a:r>
              <a:rPr lang="en-US" sz="3200" b="1" cap="all" dirty="0">
                <a:solidFill>
                  <a:srgbClr val="FFFFFF"/>
                </a:solidFill>
              </a:rPr>
              <a:t> w </a:t>
            </a:r>
            <a:r>
              <a:rPr lang="en-US" sz="3200" b="1" cap="all" dirty="0" err="1">
                <a:solidFill>
                  <a:srgbClr val="FFFFFF"/>
                </a:solidFill>
              </a:rPr>
              <a:t>konkursie</a:t>
            </a:r>
            <a:r>
              <a:rPr lang="en-US" sz="3200" b="1" cap="all" dirty="0">
                <a:solidFill>
                  <a:srgbClr val="FFFFFF"/>
                </a:solidFill>
              </a:rPr>
              <a:t> 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FB24D8E4-1549-1363-A9D7-2604DAFDF5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635" r="12688" b="-1"/>
          <a:stretch/>
        </p:blipFill>
        <p:spPr>
          <a:xfrm>
            <a:off x="469498" y="857675"/>
            <a:ext cx="6836330" cy="51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1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DC8685D-7D62-4DE8-851E-C2132DBA3A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874EF7-66A0-23C3-D240-2A29E1E1F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8731" y="609600"/>
            <a:ext cx="3582416" cy="1629529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FF0000"/>
                </a:solidFill>
              </a:rPr>
              <a:t>Matka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Ziemia</a:t>
            </a:r>
            <a:r>
              <a:rPr lang="en-US" sz="3000" b="1" dirty="0">
                <a:solidFill>
                  <a:srgbClr val="FF0000"/>
                </a:solidFill>
              </a:rPr>
              <a:t> Gaja </a:t>
            </a:r>
            <a:br>
              <a:rPr lang="en-US" b="1" dirty="0"/>
            </a:br>
            <a:r>
              <a:rPr lang="en-US" sz="3000" b="1" dirty="0">
                <a:solidFill>
                  <a:srgbClr val="FF0000"/>
                </a:solidFill>
              </a:rPr>
              <a:t>w </a:t>
            </a:r>
            <a:r>
              <a:rPr lang="en-US" sz="3000" b="1" dirty="0" err="1">
                <a:solidFill>
                  <a:srgbClr val="FF0000"/>
                </a:solidFill>
              </a:rPr>
              <a:t>odsłonie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wiosenno</a:t>
            </a:r>
            <a:r>
              <a:rPr lang="en-US" sz="3000" b="1" dirty="0">
                <a:solidFill>
                  <a:srgbClr val="FF0000"/>
                </a:solidFill>
              </a:rPr>
              <a:t> - </a:t>
            </a:r>
            <a:r>
              <a:rPr lang="en-US" sz="3000" b="1" dirty="0" err="1">
                <a:solidFill>
                  <a:srgbClr val="FF0000"/>
                </a:solidFill>
              </a:rPr>
              <a:t>letniej</a:t>
            </a:r>
            <a:endParaRPr lang="en-US" sz="3000" b="1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5724B1-F100-4946-8693-E947536A3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39" y="243840"/>
            <a:ext cx="7327423" cy="637793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094959-B3E2-6CEB-1881-2CB165E58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8731" y="2057400"/>
            <a:ext cx="3812454" cy="40817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>
              <a:buNone/>
            </a:pPr>
            <a:endParaRPr lang="en-US" sz="2800" dirty="0">
              <a:solidFill>
                <a:srgbClr val="00B050"/>
              </a:solidFill>
              <a:ea typeface="+mn-lt"/>
              <a:cs typeface="+mn-lt"/>
            </a:endParaRPr>
          </a:p>
          <a:p>
            <a:pPr marL="45720" indent="0">
              <a:buNone/>
            </a:pPr>
            <a:r>
              <a:rPr lang="en-US" sz="2800" b="1" dirty="0" err="1">
                <a:solidFill>
                  <a:srgbClr val="00B050"/>
                </a:solidFill>
                <a:ea typeface="+mn-lt"/>
                <a:cs typeface="+mn-lt"/>
              </a:rPr>
              <a:t>Każdy</a:t>
            </a:r>
            <a:r>
              <a:rPr lang="en-US" sz="2800" b="1" dirty="0">
                <a:solidFill>
                  <a:srgbClr val="00B050"/>
                </a:solidFill>
                <a:ea typeface="+mn-lt"/>
                <a:cs typeface="+mn-lt"/>
              </a:rPr>
              <a:t> z </a:t>
            </a:r>
            <a:r>
              <a:rPr lang="en-US" sz="2800" b="1" dirty="0" err="1">
                <a:solidFill>
                  <a:srgbClr val="00B050"/>
                </a:solidFill>
                <a:ea typeface="+mn-lt"/>
                <a:cs typeface="+mn-lt"/>
              </a:rPr>
              <a:t>nas</a:t>
            </a:r>
            <a:r>
              <a:rPr lang="en-US" sz="2800" b="1" dirty="0">
                <a:solidFill>
                  <a:srgbClr val="00B050"/>
                </a:solidFill>
                <a:ea typeface="+mn-lt"/>
                <a:cs typeface="+mn-lt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a typeface="+mn-lt"/>
                <a:cs typeface="+mn-lt"/>
              </a:rPr>
              <a:t>może</a:t>
            </a:r>
            <a:r>
              <a:rPr lang="en-US" sz="2800" b="1" dirty="0">
                <a:solidFill>
                  <a:srgbClr val="00B050"/>
                </a:solidFill>
                <a:ea typeface="+mn-lt"/>
                <a:cs typeface="+mn-lt"/>
              </a:rPr>
              <a:t> </a:t>
            </a:r>
            <a:r>
              <a:rPr lang="en-US" sz="2800" b="1" dirty="0" err="1">
                <a:solidFill>
                  <a:srgbClr val="00B050"/>
                </a:solidFill>
                <a:ea typeface="+mn-lt"/>
                <a:cs typeface="+mn-lt"/>
              </a:rPr>
              <a:t>i</a:t>
            </a:r>
            <a:r>
              <a:rPr lang="en-US" sz="2800" b="1" dirty="0">
                <a:solidFill>
                  <a:srgbClr val="00B050"/>
                </a:solidFill>
                <a:ea typeface="+mn-lt"/>
                <a:cs typeface="+mn-lt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a typeface="+mn-lt"/>
                <a:cs typeface="+mn-lt"/>
              </a:rPr>
              <a:t>powinien</a:t>
            </a:r>
            <a:r>
              <a:rPr lang="en-US" sz="2800" b="1" dirty="0">
                <a:solidFill>
                  <a:srgbClr val="00B050"/>
                </a:solidFill>
                <a:ea typeface="+mn-lt"/>
                <a:cs typeface="+mn-lt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a typeface="+mn-lt"/>
                <a:cs typeface="+mn-lt"/>
              </a:rPr>
              <a:t>prowadzić</a:t>
            </a:r>
            <a:r>
              <a:rPr lang="en-US" sz="2800" b="1" dirty="0">
                <a:solidFill>
                  <a:srgbClr val="00B050"/>
                </a:solidFill>
                <a:ea typeface="+mn-lt"/>
                <a:cs typeface="+mn-lt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a typeface="+mn-lt"/>
                <a:cs typeface="+mn-lt"/>
              </a:rPr>
              <a:t>ekologiczny</a:t>
            </a:r>
            <a:r>
              <a:rPr lang="en-US" sz="2800" b="1" dirty="0">
                <a:solidFill>
                  <a:srgbClr val="00B050"/>
                </a:solidFill>
                <a:ea typeface="+mn-lt"/>
                <a:cs typeface="+mn-lt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a typeface="+mn-lt"/>
                <a:cs typeface="+mn-lt"/>
              </a:rPr>
              <a:t>styl</a:t>
            </a:r>
            <a:r>
              <a:rPr lang="en-US" sz="2800" b="1" dirty="0">
                <a:solidFill>
                  <a:srgbClr val="00B050"/>
                </a:solidFill>
                <a:ea typeface="+mn-lt"/>
                <a:cs typeface="+mn-lt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a typeface="+mn-lt"/>
                <a:cs typeface="+mn-lt"/>
              </a:rPr>
              <a:t>życia</a:t>
            </a:r>
            <a:r>
              <a:rPr lang="en-US" sz="2800" b="1" dirty="0">
                <a:solidFill>
                  <a:srgbClr val="00B050"/>
                </a:solidFill>
                <a:ea typeface="+mn-lt"/>
                <a:cs typeface="+mn-lt"/>
              </a:rPr>
              <a:t>. </a:t>
            </a:r>
            <a:endParaRPr lang="en-US" sz="2800" b="1">
              <a:solidFill>
                <a:srgbClr val="00B050"/>
              </a:solidFill>
            </a:endParaRPr>
          </a:p>
          <a:p>
            <a:pPr marL="45720" indent="0">
              <a:buNone/>
            </a:pPr>
            <a:r>
              <a:rPr lang="en-US" sz="2800" b="1" dirty="0">
                <a:solidFill>
                  <a:srgbClr val="00B050"/>
                </a:solidFill>
                <a:ea typeface="+mn-lt"/>
                <a:cs typeface="+mn-lt"/>
              </a:rPr>
              <a:t>Polega on </a:t>
            </a:r>
            <a:r>
              <a:rPr lang="en-US" sz="2800" b="1" dirty="0" err="1">
                <a:solidFill>
                  <a:srgbClr val="00B050"/>
                </a:solidFill>
                <a:ea typeface="+mn-lt"/>
                <a:cs typeface="+mn-lt"/>
              </a:rPr>
              <a:t>na</a:t>
            </a:r>
            <a:r>
              <a:rPr lang="en-US" sz="2800" b="1" dirty="0">
                <a:solidFill>
                  <a:srgbClr val="00B050"/>
                </a:solidFill>
                <a:ea typeface="+mn-lt"/>
                <a:cs typeface="+mn-lt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a typeface="+mn-lt"/>
                <a:cs typeface="+mn-lt"/>
              </a:rPr>
              <a:t>życiu</a:t>
            </a:r>
            <a:r>
              <a:rPr lang="en-US" sz="2800" b="1" dirty="0">
                <a:solidFill>
                  <a:srgbClr val="00B050"/>
                </a:solidFill>
                <a:ea typeface="+mn-lt"/>
                <a:cs typeface="+mn-lt"/>
              </a:rPr>
              <a:t> w </a:t>
            </a:r>
            <a:r>
              <a:rPr lang="en-US" sz="2800" b="1" dirty="0" err="1">
                <a:solidFill>
                  <a:srgbClr val="00B050"/>
                </a:solidFill>
                <a:ea typeface="+mn-lt"/>
                <a:cs typeface="+mn-lt"/>
              </a:rPr>
              <a:t>zgodzie</a:t>
            </a:r>
            <a:r>
              <a:rPr lang="en-US" sz="2800" b="1" dirty="0">
                <a:solidFill>
                  <a:srgbClr val="00B050"/>
                </a:solidFill>
                <a:ea typeface="+mn-lt"/>
                <a:cs typeface="+mn-lt"/>
              </a:rPr>
              <a:t> z </a:t>
            </a:r>
            <a:r>
              <a:rPr lang="en-US" sz="2800" b="1" dirty="0" err="1">
                <a:solidFill>
                  <a:srgbClr val="00B050"/>
                </a:solidFill>
                <a:ea typeface="+mn-lt"/>
                <a:cs typeface="+mn-lt"/>
              </a:rPr>
              <a:t>naturą</a:t>
            </a:r>
            <a:r>
              <a:rPr lang="en-US" sz="2800" b="1" dirty="0">
                <a:solidFill>
                  <a:srgbClr val="00B050"/>
                </a:solidFill>
                <a:ea typeface="+mn-lt"/>
                <a:cs typeface="+mn-lt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a typeface="+mn-lt"/>
                <a:cs typeface="+mn-lt"/>
              </a:rPr>
              <a:t>i</a:t>
            </a:r>
            <a:r>
              <a:rPr lang="en-US" sz="2800" b="1" dirty="0">
                <a:solidFill>
                  <a:srgbClr val="00B050"/>
                </a:solidFill>
                <a:ea typeface="+mn-lt"/>
                <a:cs typeface="+mn-lt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a typeface="+mn-lt"/>
                <a:cs typeface="+mn-lt"/>
              </a:rPr>
              <a:t>troszczeniu</a:t>
            </a:r>
            <a:r>
              <a:rPr lang="en-US" sz="2800" b="1" dirty="0">
                <a:solidFill>
                  <a:srgbClr val="00B050"/>
                </a:solidFill>
                <a:ea typeface="+mn-lt"/>
                <a:cs typeface="+mn-lt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a typeface="+mn-lt"/>
                <a:cs typeface="+mn-lt"/>
              </a:rPr>
              <a:t>się</a:t>
            </a:r>
            <a:r>
              <a:rPr lang="en-US" sz="2800" b="1" dirty="0">
                <a:solidFill>
                  <a:srgbClr val="00B050"/>
                </a:solidFill>
                <a:ea typeface="+mn-lt"/>
                <a:cs typeface="+mn-lt"/>
              </a:rPr>
              <a:t> o </a:t>
            </a:r>
            <a:r>
              <a:rPr lang="en-US" sz="2800" b="1" dirty="0" err="1">
                <a:solidFill>
                  <a:srgbClr val="00B050"/>
                </a:solidFill>
                <a:ea typeface="+mn-lt"/>
                <a:cs typeface="+mn-lt"/>
              </a:rPr>
              <a:t>przyrodę</a:t>
            </a:r>
            <a:r>
              <a:rPr lang="en-US" sz="2800" b="1" dirty="0">
                <a:solidFill>
                  <a:srgbClr val="00B050"/>
                </a:solidFill>
                <a:ea typeface="+mn-lt"/>
                <a:cs typeface="+mn-lt"/>
              </a:rPr>
              <a:t>.</a:t>
            </a:r>
            <a:endParaRPr lang="en-US" sz="2800" b="1">
              <a:solidFill>
                <a:srgbClr val="00B05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F44F1F-5FB3-4385-B839-2E7419F390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1CA4FC7-5A20-499F-8409-07681C6AD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692" y="744223"/>
            <a:ext cx="3422042" cy="53959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287166F-1DE1-CC14-241E-B4D5DAAF7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34" y="1188518"/>
            <a:ext cx="3121358" cy="450737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645F929-0A38-4725-8619-A9D63F4C4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3075" y="744223"/>
            <a:ext cx="2790855" cy="260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720E113-88DB-FC45-4414-B0858724D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116" y="1209277"/>
            <a:ext cx="2480365" cy="17052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970EF90-AD25-463C-92D3-B55A6B893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3075" y="3507057"/>
            <a:ext cx="2790855" cy="26331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3FB872AC-597B-FEA3-DD9B-379A3946D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3116" y="3956605"/>
            <a:ext cx="2480365" cy="176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95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1">
            <a:extLst>
              <a:ext uri="{FF2B5EF4-FFF2-40B4-BE49-F238E27FC236}">
                <a16:creationId xmlns:a16="http://schemas.microsoft.com/office/drawing/2014/main" id="{AB221CDE-5758-4F8A-8E5E-597B1D5AC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23">
            <a:extLst>
              <a:ext uri="{FF2B5EF4-FFF2-40B4-BE49-F238E27FC236}">
                <a16:creationId xmlns:a16="http://schemas.microsoft.com/office/drawing/2014/main" id="{F5E52E17-DE31-4BC9-9409-C84E25C68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9B3602-A27B-CE20-6FC7-D5BA27D97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564" y="810883"/>
            <a:ext cx="3912583" cy="15001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Ograniczaj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ilość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odpadów</a:t>
            </a:r>
            <a:br>
              <a:rPr lang="en-US" sz="2800" dirty="0"/>
            </a:br>
            <a:endParaRPr lang="en-US" sz="2800"/>
          </a:p>
        </p:txBody>
      </p:sp>
      <p:sp>
        <p:nvSpPr>
          <p:cNvPr id="40" name="Rectangle 25">
            <a:extLst>
              <a:ext uri="{FF2B5EF4-FFF2-40B4-BE49-F238E27FC236}">
                <a16:creationId xmlns:a16="http://schemas.microsoft.com/office/drawing/2014/main" id="{9CCE7D60-361C-425C-BBC0-DE906C069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2748" y="744836"/>
            <a:ext cx="2079069" cy="2344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27">
            <a:extLst>
              <a:ext uri="{FF2B5EF4-FFF2-40B4-BE49-F238E27FC236}">
                <a16:creationId xmlns:a16="http://schemas.microsoft.com/office/drawing/2014/main" id="{F83F538E-BD48-4175-B531-31BEB1C57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371" y="4066796"/>
            <a:ext cx="2157385" cy="20611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45309A67-4DAA-0158-5E1B-CCD877FCF3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2" r="-5" b="-5"/>
          <a:stretch/>
        </p:blipFill>
        <p:spPr>
          <a:xfrm>
            <a:off x="3044815" y="3249974"/>
            <a:ext cx="4027002" cy="2877940"/>
          </a:xfrm>
          <a:prstGeom prst="rect">
            <a:avLst/>
          </a:prstGeom>
        </p:spPr>
      </p:pic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AFF8D115-B3FB-019F-C1A3-2F4A794D89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1516" b="3"/>
          <a:stretch/>
        </p:blipFill>
        <p:spPr>
          <a:xfrm>
            <a:off x="721369" y="744836"/>
            <a:ext cx="4113439" cy="3161093"/>
          </a:xfrm>
          <a:custGeom>
            <a:avLst/>
            <a:gdLst/>
            <a:ahLst/>
            <a:cxnLst/>
            <a:rect l="l" t="t" r="r" b="b"/>
            <a:pathLst>
              <a:path w="4113439" h="3161093">
                <a:moveTo>
                  <a:pt x="0" y="0"/>
                </a:moveTo>
                <a:lnTo>
                  <a:pt x="4113439" y="0"/>
                </a:lnTo>
                <a:lnTo>
                  <a:pt x="4113439" y="2344272"/>
                </a:lnTo>
                <a:lnTo>
                  <a:pt x="2157387" y="2344272"/>
                </a:lnTo>
                <a:lnTo>
                  <a:pt x="2157387" y="3161093"/>
                </a:lnTo>
                <a:lnTo>
                  <a:pt x="0" y="3161093"/>
                </a:lnTo>
                <a:close/>
              </a:path>
            </a:pathLst>
          </a:cu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2A1102-E9DA-3904-2F24-AC882A5452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58564" y="2459966"/>
            <a:ext cx="3912583" cy="366478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err="1">
                <a:solidFill>
                  <a:srgbClr val="00B050"/>
                </a:solidFill>
              </a:rPr>
              <a:t>Przeciętna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rodzina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wytwarza</a:t>
            </a:r>
            <a:r>
              <a:rPr lang="en-US" sz="2800" b="1" dirty="0">
                <a:solidFill>
                  <a:srgbClr val="00B050"/>
                </a:solidFill>
              </a:rPr>
              <a:t> w </a:t>
            </a:r>
            <a:r>
              <a:rPr lang="en-US" sz="2800" b="1" dirty="0" err="1">
                <a:solidFill>
                  <a:srgbClr val="00B050"/>
                </a:solidFill>
              </a:rPr>
              <a:t>ciągu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roku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około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00B050"/>
                </a:solidFill>
              </a:rPr>
              <a:t>125 kg </a:t>
            </a:r>
            <a:r>
              <a:rPr lang="en-US" sz="2800" b="1" dirty="0" err="1">
                <a:solidFill>
                  <a:srgbClr val="00B050"/>
                </a:solidFill>
              </a:rPr>
              <a:t>śmieci</a:t>
            </a:r>
            <a:r>
              <a:rPr lang="en-US" sz="2800" b="1" dirty="0">
                <a:solidFill>
                  <a:srgbClr val="00B050"/>
                </a:solidFill>
              </a:rPr>
              <a:t> z </a:t>
            </a:r>
            <a:r>
              <a:rPr lang="en-US" sz="2800" b="1" dirty="0" err="1">
                <a:solidFill>
                  <a:srgbClr val="00B050"/>
                </a:solidFill>
              </a:rPr>
              <a:t>papieru</a:t>
            </a:r>
            <a:r>
              <a:rPr lang="en-US" sz="2800" b="1" dirty="0">
                <a:solidFill>
                  <a:srgbClr val="00B050"/>
                </a:solidFill>
              </a:rPr>
              <a:t>, 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00B050"/>
                </a:solidFill>
              </a:rPr>
              <a:t>64 kg ze </a:t>
            </a:r>
            <a:r>
              <a:rPr lang="en-US" sz="2800" b="1" dirty="0" err="1">
                <a:solidFill>
                  <a:srgbClr val="00B050"/>
                </a:solidFill>
              </a:rPr>
              <a:t>szkła</a:t>
            </a:r>
            <a:r>
              <a:rPr lang="en-US" sz="2800" b="1" dirty="0">
                <a:solidFill>
                  <a:srgbClr val="00B050"/>
                </a:solidFill>
              </a:rPr>
              <a:t>, 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00B050"/>
                </a:solidFill>
              </a:rPr>
              <a:t>55 kg z </a:t>
            </a:r>
            <a:r>
              <a:rPr lang="en-US" sz="2800" b="1" dirty="0" err="1">
                <a:solidFill>
                  <a:srgbClr val="00B050"/>
                </a:solidFill>
              </a:rPr>
              <a:t>plastiku</a:t>
            </a:r>
            <a:r>
              <a:rPr lang="en-US" sz="2800" b="1" dirty="0">
                <a:solidFill>
                  <a:srgbClr val="00B050"/>
                </a:solidFill>
              </a:rPr>
              <a:t>,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00B050"/>
                </a:solidFill>
              </a:rPr>
              <a:t> 340 kg z </a:t>
            </a:r>
            <a:r>
              <a:rPr lang="en-US" sz="2800" b="1" err="1">
                <a:solidFill>
                  <a:srgbClr val="00B050"/>
                </a:solidFill>
              </a:rPr>
              <a:t>metalu</a:t>
            </a:r>
            <a:r>
              <a:rPr lang="en-US" sz="2800" b="1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725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A875D0D-3C9D-4DCD-B596-0CA5384D7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C5B5FA5-19AF-46C9-BEE5-FF4F509E2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C162E4B-773B-41AA-BD90-3EE2C721E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45FB5DD-2BD8-4EA4-896C-C34AB7BFC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FD06746-E33D-DB58-D1F3-B9A92D844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553481"/>
            <a:ext cx="9966960" cy="17572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3400" b="1" cap="all" dirty="0" err="1">
                <a:solidFill>
                  <a:srgbClr val="FFFFFF"/>
                </a:solidFill>
              </a:rPr>
              <a:t>Okazy</a:t>
            </a:r>
            <a:r>
              <a:rPr lang="en-US" sz="3400" b="1" cap="all" dirty="0">
                <a:solidFill>
                  <a:srgbClr val="FFFFFF"/>
                </a:solidFill>
              </a:rPr>
              <a:t> </a:t>
            </a:r>
            <a:r>
              <a:rPr lang="en-US" sz="3400" b="1" cap="all" dirty="0" err="1">
                <a:solidFill>
                  <a:srgbClr val="FFFFFF"/>
                </a:solidFill>
              </a:rPr>
              <a:t>zielnikowe</a:t>
            </a:r>
            <a:r>
              <a:rPr lang="en-US" sz="3400" b="1" cap="all" dirty="0">
                <a:solidFill>
                  <a:srgbClr val="FFFFFF"/>
                </a:solidFill>
              </a:rPr>
              <a:t> </a:t>
            </a:r>
            <a:br>
              <a:rPr lang="en-US" sz="3400" dirty="0"/>
            </a:br>
            <a:r>
              <a:rPr lang="en-US" sz="3400" b="1" cap="all" dirty="0" err="1">
                <a:solidFill>
                  <a:srgbClr val="FFFFFF"/>
                </a:solidFill>
              </a:rPr>
              <a:t>Małgorzaty</a:t>
            </a:r>
            <a:r>
              <a:rPr lang="en-US" sz="3400" b="1" cap="all" dirty="0">
                <a:solidFill>
                  <a:srgbClr val="FFFFFF"/>
                </a:solidFill>
              </a:rPr>
              <a:t> Pery –</a:t>
            </a:r>
            <a:br>
              <a:rPr lang="en-US" sz="3400" b="1" cap="all" dirty="0"/>
            </a:br>
            <a:r>
              <a:rPr lang="en-US" sz="3400" b="1" cap="all" dirty="0">
                <a:solidFill>
                  <a:srgbClr val="FFFFFF"/>
                </a:solidFill>
              </a:rPr>
              <a:t> II </a:t>
            </a:r>
            <a:r>
              <a:rPr lang="en-US" sz="3400" b="1" cap="all" dirty="0" err="1">
                <a:solidFill>
                  <a:srgbClr val="FFFFFF"/>
                </a:solidFill>
              </a:rPr>
              <a:t>miejsce</a:t>
            </a:r>
            <a:r>
              <a:rPr lang="en-US" sz="3400" b="1" cap="all" dirty="0">
                <a:solidFill>
                  <a:srgbClr val="FFFFFF"/>
                </a:solidFill>
              </a:rPr>
              <a:t> w </a:t>
            </a:r>
            <a:r>
              <a:rPr lang="en-US" sz="3400" b="1" cap="all" dirty="0" err="1">
                <a:solidFill>
                  <a:srgbClr val="FFFFFF"/>
                </a:solidFill>
              </a:rPr>
              <a:t>konkursie</a:t>
            </a:r>
            <a:endParaRPr lang="en-US" sz="3400" b="1" cap="all">
              <a:solidFill>
                <a:srgbClr val="FFFFFF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18FEBC3-D934-4EF0-AF44-996F1EAC4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1"/>
            <a:ext cx="11722100" cy="3964584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35700E5-126E-E734-7107-EC9A5BF35B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" b="18402"/>
          <a:stretch/>
        </p:blipFill>
        <p:spPr>
          <a:xfrm>
            <a:off x="862225" y="728472"/>
            <a:ext cx="3134856" cy="3027316"/>
          </a:xfrm>
          <a:prstGeom prst="rect">
            <a:avLst/>
          </a:prstGeom>
        </p:spPr>
      </p:pic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ACD5C32F-DB92-16BB-84B5-7A3EB4AA5D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33" r="2" b="19480"/>
          <a:stretch/>
        </p:blipFill>
        <p:spPr>
          <a:xfrm>
            <a:off x="4437773" y="708306"/>
            <a:ext cx="3161007" cy="3047482"/>
          </a:xfrm>
          <a:prstGeom prst="rect">
            <a:avLst/>
          </a:prstGeom>
        </p:spPr>
      </p:pic>
      <p:pic>
        <p:nvPicPr>
          <p:cNvPr id="6" name="Picture 6" descr="A picture containing map&#10;&#10;Description automatically generated">
            <a:extLst>
              <a:ext uri="{FF2B5EF4-FFF2-40B4-BE49-F238E27FC236}">
                <a16:creationId xmlns:a16="http://schemas.microsoft.com/office/drawing/2014/main" id="{A5475596-32EB-ECCD-E80C-9053013327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02" b="17374"/>
          <a:stretch/>
        </p:blipFill>
        <p:spPr>
          <a:xfrm>
            <a:off x="8026394" y="708306"/>
            <a:ext cx="3161016" cy="304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41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>
            <a:extLst>
              <a:ext uri="{FF2B5EF4-FFF2-40B4-BE49-F238E27FC236}">
                <a16:creationId xmlns:a16="http://schemas.microsoft.com/office/drawing/2014/main" id="{0C1C66B7-9644-4D9B-9A19-5FD3E30EF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0A682EA3-E633-4081-9743-2D462CD5C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4">
            <a:extLst>
              <a:ext uri="{FF2B5EF4-FFF2-40B4-BE49-F238E27FC236}">
                <a16:creationId xmlns:a16="http://schemas.microsoft.com/office/drawing/2014/main" id="{84C124DA-5665-462A-B4DD-5F5F33852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6">
            <a:extLst>
              <a:ext uri="{FF2B5EF4-FFF2-40B4-BE49-F238E27FC236}">
                <a16:creationId xmlns:a16="http://schemas.microsoft.com/office/drawing/2014/main" id="{49088392-B4C8-4734-839C-8BF94083F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A211632-F7B6-B707-2A34-420DAA7AF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08424"/>
            <a:ext cx="996696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2400" b="1" cap="all" dirty="0" err="1">
                <a:solidFill>
                  <a:srgbClr val="FFFFFF"/>
                </a:solidFill>
              </a:rPr>
              <a:t>Czy</a:t>
            </a:r>
            <a:r>
              <a:rPr lang="en-US" sz="2400" b="1" cap="all" dirty="0">
                <a:solidFill>
                  <a:srgbClr val="FFFFFF"/>
                </a:solidFill>
              </a:rPr>
              <a:t> </a:t>
            </a:r>
            <a:r>
              <a:rPr lang="en-US" sz="2400" b="1" cap="all" dirty="0" err="1">
                <a:solidFill>
                  <a:srgbClr val="FFFFFF"/>
                </a:solidFill>
              </a:rPr>
              <a:t>wiesz</a:t>
            </a:r>
            <a:r>
              <a:rPr lang="en-US" sz="2400" b="1" cap="all" dirty="0">
                <a:solidFill>
                  <a:srgbClr val="FFFFFF"/>
                </a:solidFill>
              </a:rPr>
              <a:t>, </a:t>
            </a:r>
            <a:r>
              <a:rPr lang="en-US" sz="2400" b="1" cap="all" dirty="0" err="1">
                <a:solidFill>
                  <a:srgbClr val="FFFFFF"/>
                </a:solidFill>
              </a:rPr>
              <a:t>że</a:t>
            </a:r>
            <a:r>
              <a:rPr lang="en-US" sz="2400" b="1" cap="all" dirty="0">
                <a:solidFill>
                  <a:srgbClr val="FFFFFF"/>
                </a:solidFill>
              </a:rPr>
              <a:t> w </a:t>
            </a:r>
            <a:r>
              <a:rPr lang="en-US" sz="2400" b="1" cap="all" dirty="0" err="1">
                <a:solidFill>
                  <a:srgbClr val="FFFFFF"/>
                </a:solidFill>
              </a:rPr>
              <a:t>ogródku</a:t>
            </a:r>
            <a:r>
              <a:rPr lang="en-US" sz="2400" b="1" cap="all" dirty="0">
                <a:solidFill>
                  <a:srgbClr val="FFFFFF"/>
                </a:solidFill>
              </a:rPr>
              <a:t> </a:t>
            </a:r>
            <a:r>
              <a:rPr lang="en-US" sz="2400" b="1" cap="all" dirty="0" err="1">
                <a:solidFill>
                  <a:srgbClr val="FFFFFF"/>
                </a:solidFill>
              </a:rPr>
              <a:t>można</a:t>
            </a:r>
            <a:r>
              <a:rPr lang="en-US" sz="2400" b="1" cap="all" dirty="0">
                <a:solidFill>
                  <a:srgbClr val="FFFFFF"/>
                </a:solidFill>
              </a:rPr>
              <a:t> </a:t>
            </a:r>
            <a:r>
              <a:rPr lang="en-US" sz="2400" b="1" cap="all" dirty="0" err="1">
                <a:solidFill>
                  <a:srgbClr val="FFFFFF"/>
                </a:solidFill>
              </a:rPr>
              <a:t>założyć</a:t>
            </a:r>
            <a:br>
              <a:rPr lang="en-US" sz="2400" b="1" cap="all" dirty="0">
                <a:solidFill>
                  <a:srgbClr val="FFFFFF"/>
                </a:solidFill>
              </a:rPr>
            </a:br>
            <a:r>
              <a:rPr lang="en-US" sz="2400" b="1" cap="all" dirty="0">
                <a:solidFill>
                  <a:srgbClr val="FFFFFF"/>
                </a:solidFill>
              </a:rPr>
              <a:t> </a:t>
            </a:r>
            <a:r>
              <a:rPr lang="en-US" sz="2400" b="1" cap="all" dirty="0" err="1">
                <a:solidFill>
                  <a:srgbClr val="FFFFFF"/>
                </a:solidFill>
              </a:rPr>
              <a:t>kompostownik</a:t>
            </a:r>
            <a:r>
              <a:rPr lang="en-US" sz="2400" b="1" cap="all" dirty="0">
                <a:solidFill>
                  <a:srgbClr val="FFFFFF"/>
                </a:solidFill>
              </a:rPr>
              <a:t> </a:t>
            </a:r>
            <a:r>
              <a:rPr lang="en-US" sz="2400" b="1" cap="all" dirty="0" err="1">
                <a:solidFill>
                  <a:srgbClr val="FFFFFF"/>
                </a:solidFill>
              </a:rPr>
              <a:t>na</a:t>
            </a:r>
            <a:r>
              <a:rPr lang="en-US" sz="2400" b="1" cap="all" dirty="0">
                <a:solidFill>
                  <a:srgbClr val="FFFFFF"/>
                </a:solidFill>
              </a:rPr>
              <a:t> </a:t>
            </a:r>
            <a:r>
              <a:rPr lang="en-US" sz="2400" b="1" cap="all" dirty="0" err="1">
                <a:solidFill>
                  <a:srgbClr val="FFFFFF"/>
                </a:solidFill>
              </a:rPr>
              <a:t>bioodpady</a:t>
            </a:r>
            <a:r>
              <a:rPr lang="en-US" sz="2400" b="1" cap="all" dirty="0">
                <a:solidFill>
                  <a:srgbClr val="FFFFFF"/>
                </a:solidFill>
              </a:rPr>
              <a:t>. </a:t>
            </a:r>
          </a:p>
          <a:p>
            <a:pPr algn="ctr">
              <a:lnSpc>
                <a:spcPct val="85000"/>
              </a:lnSpc>
            </a:pPr>
            <a:r>
              <a:rPr lang="en-US" sz="2400" b="1" cap="all" dirty="0">
                <a:solidFill>
                  <a:srgbClr val="FFFFFF"/>
                </a:solidFill>
              </a:rPr>
              <a:t>Po </a:t>
            </a:r>
            <a:r>
              <a:rPr lang="en-US" sz="2400" b="1" cap="all" dirty="0" err="1">
                <a:solidFill>
                  <a:srgbClr val="FFFFFF"/>
                </a:solidFill>
              </a:rPr>
              <a:t>pewnym</a:t>
            </a:r>
            <a:r>
              <a:rPr lang="en-US" sz="2400" b="1" cap="all" dirty="0">
                <a:solidFill>
                  <a:srgbClr val="FFFFFF"/>
                </a:solidFill>
              </a:rPr>
              <a:t> </a:t>
            </a:r>
            <a:r>
              <a:rPr lang="en-US" sz="2400" b="1" cap="all" dirty="0" err="1">
                <a:solidFill>
                  <a:srgbClr val="FFFFFF"/>
                </a:solidFill>
              </a:rPr>
              <a:t>czasie</a:t>
            </a:r>
            <a:r>
              <a:rPr lang="en-US" sz="2400" b="1" cap="all" dirty="0">
                <a:solidFill>
                  <a:srgbClr val="FFFFFF"/>
                </a:solidFill>
              </a:rPr>
              <a:t> </a:t>
            </a:r>
            <a:r>
              <a:rPr lang="en-US" sz="2400" b="1" cap="all" dirty="0" err="1">
                <a:solidFill>
                  <a:srgbClr val="FFFFFF"/>
                </a:solidFill>
              </a:rPr>
              <a:t>uzyskuje</a:t>
            </a:r>
            <a:r>
              <a:rPr lang="en-US" sz="2400" b="1" cap="all" dirty="0">
                <a:solidFill>
                  <a:srgbClr val="FFFFFF"/>
                </a:solidFill>
              </a:rPr>
              <a:t> </a:t>
            </a:r>
            <a:r>
              <a:rPr lang="en-US" sz="2400" b="1" cap="all" dirty="0" err="1">
                <a:solidFill>
                  <a:srgbClr val="FFFFFF"/>
                </a:solidFill>
              </a:rPr>
              <a:t>się</a:t>
            </a:r>
            <a:r>
              <a:rPr lang="en-US" sz="2400" b="1" cap="all" dirty="0">
                <a:solidFill>
                  <a:srgbClr val="FFFFFF"/>
                </a:solidFill>
              </a:rPr>
              <a:t> </a:t>
            </a:r>
            <a:r>
              <a:rPr lang="en-US" sz="2400" b="1" cap="all" dirty="0" err="1">
                <a:solidFill>
                  <a:srgbClr val="FFFFFF"/>
                </a:solidFill>
              </a:rPr>
              <a:t>naturalny</a:t>
            </a:r>
            <a:r>
              <a:rPr lang="en-US" sz="2400" b="1" cap="all" dirty="0">
                <a:solidFill>
                  <a:srgbClr val="FFFFFF"/>
                </a:solidFill>
              </a:rPr>
              <a:t> </a:t>
            </a:r>
            <a:r>
              <a:rPr lang="en-US" sz="2400" b="1" cap="all" dirty="0" err="1">
                <a:solidFill>
                  <a:srgbClr val="FFFFFF"/>
                </a:solidFill>
              </a:rPr>
              <a:t>nawóz</a:t>
            </a:r>
            <a:r>
              <a:rPr lang="en-US" sz="2400" b="1" cap="all" dirty="0">
                <a:solidFill>
                  <a:srgbClr val="FFFFFF"/>
                </a:solidFill>
              </a:rPr>
              <a:t> do </a:t>
            </a:r>
            <a:r>
              <a:rPr lang="en-US" sz="2400" b="1" cap="all" dirty="0" err="1">
                <a:solidFill>
                  <a:srgbClr val="FFFFFF"/>
                </a:solidFill>
              </a:rPr>
              <a:t>roślin</a:t>
            </a:r>
            <a:r>
              <a:rPr lang="en-US" sz="2400" b="1" cap="all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952C278D-277E-A699-3AC5-02896A4FDB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62" r="2" b="23571"/>
          <a:stretch/>
        </p:blipFill>
        <p:spPr>
          <a:xfrm>
            <a:off x="243839" y="256540"/>
            <a:ext cx="3904488" cy="3764276"/>
          </a:xfrm>
          <a:prstGeom prst="rect">
            <a:avLst/>
          </a:prstGeom>
        </p:spPr>
      </p:pic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B03289B-279A-BBC9-E432-B16FB776D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0559" r="2" b="21474"/>
          <a:stretch/>
        </p:blipFill>
        <p:spPr>
          <a:xfrm>
            <a:off x="4148326" y="256540"/>
            <a:ext cx="3904488" cy="3764276"/>
          </a:xfrm>
          <a:prstGeom prst="rect">
            <a:avLst/>
          </a:prstGeom>
        </p:spPr>
      </p:pic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BCD72576-AD91-31F9-9047-571194DF3A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183" r="2" b="26392"/>
          <a:stretch/>
        </p:blipFill>
        <p:spPr>
          <a:xfrm>
            <a:off x="8052817" y="256540"/>
            <a:ext cx="3897994" cy="37642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1B2136-BDAF-F85B-A0FA-306B765F1487}"/>
              </a:ext>
            </a:extLst>
          </p:cNvPr>
          <p:cNvSpPr txBox="1"/>
          <p:nvPr/>
        </p:nvSpPr>
        <p:spPr>
          <a:xfrm>
            <a:off x="4983192" y="348794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Helvetica Neue"/>
              </a:rPr>
              <a:t>Nikita Panchenko 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4F2D4E-4AAB-4C67-2496-CC0FE0382BB4}"/>
              </a:ext>
            </a:extLst>
          </p:cNvPr>
          <p:cNvSpPr txBox="1"/>
          <p:nvPr/>
        </p:nvSpPr>
        <p:spPr>
          <a:xfrm>
            <a:off x="998867" y="3543659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 </a:t>
            </a:r>
            <a:r>
              <a:rPr lang="en-US" sz="2000" b="1" dirty="0">
                <a:ea typeface="+mn-lt"/>
                <a:cs typeface="+mn-lt"/>
              </a:rPr>
              <a:t>Anastasiia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Pochtaruk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>
              <a:ea typeface="+mn-lt"/>
              <a:cs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A45DE4-0670-41F3-E974-FDF92B491743}"/>
              </a:ext>
            </a:extLst>
          </p:cNvPr>
          <p:cNvSpPr txBox="1"/>
          <p:nvPr/>
        </p:nvSpPr>
        <p:spPr>
          <a:xfrm>
            <a:off x="9020534" y="3542761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latin typeface="Arial Nova"/>
                <a:ea typeface="Helvetica Neue"/>
                <a:cs typeface="Helvetica Neue"/>
              </a:rPr>
              <a:t> </a:t>
            </a:r>
            <a:r>
              <a:rPr lang="en-US" sz="2000" b="1" dirty="0">
                <a:latin typeface="Corbel"/>
                <a:ea typeface="Helvetica Neue"/>
                <a:cs typeface="Helvetica Neue"/>
              </a:rPr>
              <a:t>Sofiia</a:t>
            </a:r>
            <a:r>
              <a:rPr lang="en-US" b="1" dirty="0">
                <a:latin typeface="Arial Nova"/>
                <a:ea typeface="Helvetica Neue"/>
                <a:cs typeface="Helvetica Neue"/>
              </a:rPr>
              <a:t> </a:t>
            </a:r>
            <a:r>
              <a:rPr lang="en-US" sz="2000" b="1" dirty="0" err="1">
                <a:latin typeface="Corbel"/>
                <a:ea typeface="+mn-lt"/>
                <a:cs typeface="+mn-lt"/>
              </a:rPr>
              <a:t>Pochtaruk</a:t>
            </a:r>
            <a:r>
              <a:rPr lang="en-US" b="1" dirty="0">
                <a:latin typeface="Arial Nova"/>
                <a:ea typeface="+mn-lt"/>
                <a:cs typeface="+mn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46586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4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1EA26-A1E2-F0FB-4792-144881983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649638"/>
            <a:ext cx="6693061" cy="13563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rgbClr val="92D050"/>
                </a:solidFill>
              </a:rPr>
              <a:t>Milena Wrona – </a:t>
            </a:r>
            <a:br>
              <a:rPr lang="en-US" sz="3600" b="1" dirty="0"/>
            </a:br>
            <a:r>
              <a:rPr lang="en-US" sz="3600" b="1" dirty="0">
                <a:solidFill>
                  <a:srgbClr val="92D050"/>
                </a:solidFill>
              </a:rPr>
              <a:t>III </a:t>
            </a:r>
            <a:r>
              <a:rPr lang="en-US" sz="3600" b="1" dirty="0" err="1">
                <a:solidFill>
                  <a:srgbClr val="92D050"/>
                </a:solidFill>
              </a:rPr>
              <a:t>miejsce</a:t>
            </a:r>
            <a:r>
              <a:rPr lang="en-US" sz="3600" b="1" dirty="0">
                <a:solidFill>
                  <a:srgbClr val="92D050"/>
                </a:solidFill>
              </a:rPr>
              <a:t> w </a:t>
            </a:r>
            <a:r>
              <a:rPr lang="en-US" sz="3600" b="1" dirty="0" err="1">
                <a:solidFill>
                  <a:srgbClr val="92D050"/>
                </a:solidFill>
              </a:rPr>
              <a:t>konkursie</a:t>
            </a:r>
            <a:endParaRPr lang="en-US" sz="3600" b="1" dirty="0">
              <a:solidFill>
                <a:srgbClr val="92D05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34EE5B-6B36-361E-F39A-7A3885825D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705929"/>
            <a:ext cx="6693061" cy="40386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500" b="1" dirty="0" err="1">
                <a:solidFill>
                  <a:srgbClr val="FFC000"/>
                </a:solidFill>
              </a:rPr>
              <a:t>Ziemia</a:t>
            </a:r>
            <a:r>
              <a:rPr lang="en-US" sz="2500" b="1" dirty="0">
                <a:solidFill>
                  <a:srgbClr val="FFC000"/>
                </a:solidFill>
              </a:rPr>
              <a:t> to </a:t>
            </a:r>
            <a:r>
              <a:rPr lang="en-US" sz="2500" b="1" dirty="0" err="1">
                <a:solidFill>
                  <a:srgbClr val="FFC000"/>
                </a:solidFill>
              </a:rPr>
              <a:t>dom</a:t>
            </a:r>
            <a:r>
              <a:rPr lang="en-US" sz="2500" b="1" dirty="0">
                <a:solidFill>
                  <a:srgbClr val="FFC000"/>
                </a:solidFill>
              </a:rPr>
              <a:t> </a:t>
            </a:r>
            <a:r>
              <a:rPr lang="en-US" sz="2500" b="1" dirty="0" err="1">
                <a:solidFill>
                  <a:srgbClr val="FFC000"/>
                </a:solidFill>
              </a:rPr>
              <a:t>ludzi</a:t>
            </a:r>
            <a:r>
              <a:rPr lang="en-US" sz="2500" b="1" dirty="0">
                <a:solidFill>
                  <a:srgbClr val="FFC000"/>
                </a:solidFill>
              </a:rPr>
              <a:t>, </a:t>
            </a:r>
            <a:r>
              <a:rPr lang="en-US" sz="2500" b="1" dirty="0" err="1">
                <a:solidFill>
                  <a:srgbClr val="FFC000"/>
                </a:solidFill>
              </a:rPr>
              <a:t>zwierząt</a:t>
            </a:r>
            <a:r>
              <a:rPr lang="en-US" sz="2500" b="1" dirty="0">
                <a:solidFill>
                  <a:srgbClr val="FFC000"/>
                </a:solidFill>
              </a:rPr>
              <a:t> </a:t>
            </a:r>
            <a:r>
              <a:rPr lang="en-US" sz="2500" b="1" dirty="0" err="1">
                <a:solidFill>
                  <a:srgbClr val="FFC000"/>
                </a:solidFill>
              </a:rPr>
              <a:t>i</a:t>
            </a:r>
            <a:r>
              <a:rPr lang="en-US" sz="2500" b="1" dirty="0">
                <a:solidFill>
                  <a:srgbClr val="FFC000"/>
                </a:solidFill>
              </a:rPr>
              <a:t> </a:t>
            </a:r>
            <a:r>
              <a:rPr lang="en-US" sz="2500" b="1" dirty="0" err="1">
                <a:solidFill>
                  <a:srgbClr val="FFC000"/>
                </a:solidFill>
              </a:rPr>
              <a:t>roślin</a:t>
            </a:r>
            <a:r>
              <a:rPr lang="en-US" sz="2500" b="1" dirty="0">
                <a:solidFill>
                  <a:srgbClr val="FFC000"/>
                </a:solidFill>
              </a:rPr>
              <a:t>. </a:t>
            </a:r>
          </a:p>
          <a:p>
            <a:pPr>
              <a:lnSpc>
                <a:spcPct val="90000"/>
              </a:lnSpc>
            </a:pPr>
            <a:r>
              <a:rPr lang="en-US" sz="2500" b="1" dirty="0" err="1">
                <a:solidFill>
                  <a:srgbClr val="FFC000"/>
                </a:solidFill>
              </a:rPr>
              <a:t>Działalność</a:t>
            </a:r>
            <a:r>
              <a:rPr lang="en-US" sz="2500" b="1" dirty="0">
                <a:solidFill>
                  <a:srgbClr val="FFC000"/>
                </a:solidFill>
              </a:rPr>
              <a:t> </a:t>
            </a:r>
            <a:r>
              <a:rPr lang="en-US" sz="2500" b="1" dirty="0" err="1">
                <a:solidFill>
                  <a:srgbClr val="FFC000"/>
                </a:solidFill>
              </a:rPr>
              <a:t>człowieka</a:t>
            </a:r>
            <a:r>
              <a:rPr lang="en-US" sz="2500" b="1" dirty="0">
                <a:solidFill>
                  <a:srgbClr val="FFC000"/>
                </a:solidFill>
              </a:rPr>
              <a:t> </a:t>
            </a:r>
            <a:r>
              <a:rPr lang="en-US" sz="2500" b="1" dirty="0" err="1">
                <a:solidFill>
                  <a:srgbClr val="FFC000"/>
                </a:solidFill>
              </a:rPr>
              <a:t>doprowadza</a:t>
            </a:r>
            <a:r>
              <a:rPr lang="en-US" sz="2500" b="1" dirty="0">
                <a:solidFill>
                  <a:srgbClr val="FFC000"/>
                </a:solidFill>
              </a:rPr>
              <a:t> do </a:t>
            </a:r>
            <a:r>
              <a:rPr lang="en-US" sz="2500" b="1" dirty="0" err="1">
                <a:solidFill>
                  <a:srgbClr val="FFC000"/>
                </a:solidFill>
              </a:rPr>
              <a:t>dewastacji</a:t>
            </a:r>
            <a:r>
              <a:rPr lang="en-US" sz="2500" b="1" dirty="0">
                <a:solidFill>
                  <a:srgbClr val="FFC000"/>
                </a:solidFill>
              </a:rPr>
              <a:t> </a:t>
            </a:r>
            <a:r>
              <a:rPr lang="en-US" sz="2500" b="1" dirty="0" err="1">
                <a:solidFill>
                  <a:srgbClr val="FFC000"/>
                </a:solidFill>
              </a:rPr>
              <a:t>planety</a:t>
            </a:r>
            <a:r>
              <a:rPr lang="en-US" sz="2500" b="1" dirty="0">
                <a:solidFill>
                  <a:srgbClr val="FFC000"/>
                </a:solidFill>
              </a:rPr>
              <a:t>. </a:t>
            </a:r>
          </a:p>
          <a:p>
            <a:pPr>
              <a:lnSpc>
                <a:spcPct val="90000"/>
              </a:lnSpc>
            </a:pPr>
            <a:r>
              <a:rPr lang="en-US" sz="2500" b="1" err="1">
                <a:solidFill>
                  <a:srgbClr val="FFC000"/>
                </a:solidFill>
              </a:rPr>
              <a:t>Skutki</a:t>
            </a:r>
            <a:r>
              <a:rPr lang="en-US" sz="2500" b="1" dirty="0">
                <a:solidFill>
                  <a:srgbClr val="FFC000"/>
                </a:solidFill>
              </a:rPr>
              <a:t> </a:t>
            </a:r>
            <a:r>
              <a:rPr lang="en-US" sz="2500" b="1" err="1">
                <a:solidFill>
                  <a:srgbClr val="FFC000"/>
                </a:solidFill>
              </a:rPr>
              <a:t>zanieczyszczeń</a:t>
            </a:r>
            <a:r>
              <a:rPr lang="en-US" sz="2500" b="1" dirty="0">
                <a:solidFill>
                  <a:srgbClr val="FFC000"/>
                </a:solidFill>
              </a:rPr>
              <a:t> </a:t>
            </a:r>
            <a:r>
              <a:rPr lang="en-US" sz="2500" b="1" err="1">
                <a:solidFill>
                  <a:srgbClr val="FFC000"/>
                </a:solidFill>
              </a:rPr>
              <a:t>są</a:t>
            </a:r>
            <a:r>
              <a:rPr lang="en-US" sz="2500" b="1" dirty="0">
                <a:solidFill>
                  <a:srgbClr val="FFC000"/>
                </a:solidFill>
              </a:rPr>
              <a:t> </a:t>
            </a:r>
            <a:r>
              <a:rPr lang="en-US" sz="2500" b="1" err="1">
                <a:solidFill>
                  <a:srgbClr val="FFC000"/>
                </a:solidFill>
              </a:rPr>
              <a:t>bardzo</a:t>
            </a:r>
            <a:r>
              <a:rPr lang="en-US" sz="2500" b="1" dirty="0">
                <a:solidFill>
                  <a:srgbClr val="FFC000"/>
                </a:solidFill>
              </a:rPr>
              <a:t> </a:t>
            </a:r>
            <a:r>
              <a:rPr lang="en-US" sz="2500" b="1" err="1">
                <a:solidFill>
                  <a:srgbClr val="FFC000"/>
                </a:solidFill>
              </a:rPr>
              <a:t>dotkliwe</a:t>
            </a:r>
            <a:r>
              <a:rPr lang="en-US" sz="2500" b="1" dirty="0">
                <a:solidFill>
                  <a:srgbClr val="FFC000"/>
                </a:solidFill>
              </a:rPr>
              <a:t>. </a:t>
            </a:r>
          </a:p>
          <a:p>
            <a:pPr>
              <a:lnSpc>
                <a:spcPct val="90000"/>
              </a:lnSpc>
            </a:pPr>
            <a:r>
              <a:rPr lang="en-US" sz="2500" b="1" err="1">
                <a:solidFill>
                  <a:srgbClr val="FFC000"/>
                </a:solidFill>
              </a:rPr>
              <a:t>Należą</a:t>
            </a:r>
            <a:r>
              <a:rPr lang="en-US" sz="2500" b="1" dirty="0">
                <a:solidFill>
                  <a:srgbClr val="FFC000"/>
                </a:solidFill>
              </a:rPr>
              <a:t> do </a:t>
            </a:r>
            <a:r>
              <a:rPr lang="en-US" sz="2500" b="1" err="1">
                <a:solidFill>
                  <a:srgbClr val="FFC000"/>
                </a:solidFill>
              </a:rPr>
              <a:t>nich</a:t>
            </a:r>
            <a:r>
              <a:rPr lang="en-US" sz="2500" b="1" dirty="0">
                <a:solidFill>
                  <a:srgbClr val="FFC000"/>
                </a:solidFill>
              </a:rPr>
              <a:t>: </a:t>
            </a:r>
            <a:r>
              <a:rPr lang="en-US" sz="2500" b="1" err="1">
                <a:solidFill>
                  <a:srgbClr val="FFC000"/>
                </a:solidFill>
              </a:rPr>
              <a:t>zanieczyszczenia</a:t>
            </a:r>
            <a:r>
              <a:rPr lang="en-US" sz="2500" b="1" dirty="0">
                <a:solidFill>
                  <a:srgbClr val="FFC000"/>
                </a:solidFill>
              </a:rPr>
              <a:t> </a:t>
            </a:r>
            <a:r>
              <a:rPr lang="en-US" sz="2500" b="1" err="1">
                <a:solidFill>
                  <a:srgbClr val="FFC000"/>
                </a:solidFill>
              </a:rPr>
              <a:t>gleb</a:t>
            </a:r>
            <a:r>
              <a:rPr lang="en-US" sz="2500" b="1" dirty="0">
                <a:solidFill>
                  <a:srgbClr val="FFC000"/>
                </a:solidFill>
              </a:rPr>
              <a:t> </a:t>
            </a:r>
            <a:r>
              <a:rPr lang="en-US" sz="2500" b="1" err="1">
                <a:solidFill>
                  <a:srgbClr val="FFC000"/>
                </a:solidFill>
              </a:rPr>
              <a:t>i</a:t>
            </a:r>
            <a:r>
              <a:rPr lang="en-US" sz="2500" b="1" dirty="0">
                <a:solidFill>
                  <a:srgbClr val="FFC000"/>
                </a:solidFill>
              </a:rPr>
              <a:t> </a:t>
            </a:r>
            <a:r>
              <a:rPr lang="en-US" sz="2500" b="1" err="1">
                <a:solidFill>
                  <a:srgbClr val="FFC000"/>
                </a:solidFill>
              </a:rPr>
              <a:t>skażenie</a:t>
            </a:r>
            <a:r>
              <a:rPr lang="en-US" sz="2500" b="1" dirty="0">
                <a:solidFill>
                  <a:srgbClr val="FFC000"/>
                </a:solidFill>
              </a:rPr>
              <a:t> </a:t>
            </a:r>
            <a:r>
              <a:rPr lang="en-US" sz="2500" b="1" err="1">
                <a:solidFill>
                  <a:srgbClr val="FFC000"/>
                </a:solidFill>
              </a:rPr>
              <a:t>wód</a:t>
            </a:r>
            <a:r>
              <a:rPr lang="en-US" sz="2500" b="1" dirty="0">
                <a:solidFill>
                  <a:srgbClr val="FFC000"/>
                </a:solidFill>
              </a:rPr>
              <a:t>, </a:t>
            </a:r>
            <a:r>
              <a:rPr lang="en-US" sz="2500" b="1" err="1">
                <a:solidFill>
                  <a:srgbClr val="FFC000"/>
                </a:solidFill>
              </a:rPr>
              <a:t>kwaśne</a:t>
            </a:r>
            <a:r>
              <a:rPr lang="en-US" sz="2500" b="1" dirty="0">
                <a:solidFill>
                  <a:srgbClr val="FFC000"/>
                </a:solidFill>
              </a:rPr>
              <a:t> </a:t>
            </a:r>
            <a:r>
              <a:rPr lang="en-US" sz="2500" b="1" err="1">
                <a:solidFill>
                  <a:srgbClr val="FFC000"/>
                </a:solidFill>
              </a:rPr>
              <a:t>deszcze</a:t>
            </a:r>
            <a:r>
              <a:rPr lang="en-US" sz="2500" b="1" dirty="0">
                <a:solidFill>
                  <a:srgbClr val="FFC000"/>
                </a:solidFill>
              </a:rPr>
              <a:t>, smog, </a:t>
            </a:r>
            <a:r>
              <a:rPr lang="en-US" sz="2500" b="1" err="1">
                <a:solidFill>
                  <a:srgbClr val="FFC000"/>
                </a:solidFill>
              </a:rPr>
              <a:t>wymieranie</a:t>
            </a:r>
            <a:r>
              <a:rPr lang="en-US" sz="2500" b="1" dirty="0">
                <a:solidFill>
                  <a:srgbClr val="FFC000"/>
                </a:solidFill>
              </a:rPr>
              <a:t> </a:t>
            </a:r>
            <a:r>
              <a:rPr lang="en-US" sz="2500" b="1" err="1">
                <a:solidFill>
                  <a:srgbClr val="FFC000"/>
                </a:solidFill>
              </a:rPr>
              <a:t>gatunków</a:t>
            </a:r>
            <a:r>
              <a:rPr lang="en-US" sz="2500" b="1" dirty="0">
                <a:solidFill>
                  <a:srgbClr val="FFC000"/>
                </a:solidFill>
              </a:rPr>
              <a:t> </a:t>
            </a:r>
            <a:r>
              <a:rPr lang="en-US" sz="2500" b="1" err="1">
                <a:solidFill>
                  <a:srgbClr val="FFC000"/>
                </a:solidFill>
              </a:rPr>
              <a:t>roślin</a:t>
            </a:r>
            <a:r>
              <a:rPr lang="en-US" sz="2500" b="1" dirty="0">
                <a:solidFill>
                  <a:srgbClr val="FFC000"/>
                </a:solidFill>
              </a:rPr>
              <a:t> </a:t>
            </a:r>
            <a:r>
              <a:rPr lang="en-US" sz="2500" b="1" err="1">
                <a:solidFill>
                  <a:srgbClr val="FFC000"/>
                </a:solidFill>
              </a:rPr>
              <a:t>i</a:t>
            </a:r>
            <a:r>
              <a:rPr lang="en-US" sz="2500" b="1" dirty="0">
                <a:solidFill>
                  <a:srgbClr val="FFC000"/>
                </a:solidFill>
              </a:rPr>
              <a:t> </a:t>
            </a:r>
            <a:r>
              <a:rPr lang="en-US" sz="2500" b="1" err="1">
                <a:solidFill>
                  <a:srgbClr val="FFC000"/>
                </a:solidFill>
              </a:rPr>
              <a:t>zwierząt</a:t>
            </a:r>
            <a:r>
              <a:rPr lang="en-US" sz="2500" b="1" dirty="0">
                <a:solidFill>
                  <a:srgbClr val="FFC000"/>
                </a:solidFill>
              </a:rPr>
              <a:t>, </a:t>
            </a:r>
            <a:r>
              <a:rPr lang="en-US" sz="2500" b="1" err="1">
                <a:solidFill>
                  <a:srgbClr val="FFC000"/>
                </a:solidFill>
              </a:rPr>
              <a:t>choroby</a:t>
            </a:r>
            <a:r>
              <a:rPr lang="en-US" sz="2500" b="1" dirty="0">
                <a:solidFill>
                  <a:srgbClr val="FFC000"/>
                </a:solidFill>
              </a:rPr>
              <a:t>, </a:t>
            </a:r>
            <a:r>
              <a:rPr lang="en-US" sz="2500" b="1" err="1">
                <a:solidFill>
                  <a:srgbClr val="FFC000"/>
                </a:solidFill>
              </a:rPr>
              <a:t>globalne</a:t>
            </a:r>
            <a:r>
              <a:rPr lang="en-US" sz="2500" b="1" dirty="0">
                <a:solidFill>
                  <a:srgbClr val="FFC000"/>
                </a:solidFill>
              </a:rPr>
              <a:t> </a:t>
            </a:r>
            <a:r>
              <a:rPr lang="en-US" sz="2500" b="1" err="1">
                <a:solidFill>
                  <a:srgbClr val="FFC000"/>
                </a:solidFill>
              </a:rPr>
              <a:t>ocieplenie</a:t>
            </a:r>
            <a:r>
              <a:rPr lang="en-US" sz="2500" b="1" dirty="0">
                <a:solidFill>
                  <a:srgbClr val="FFC000"/>
                </a:solidFill>
              </a:rPr>
              <a:t> </a:t>
            </a:r>
            <a:r>
              <a:rPr lang="en-US" sz="2500" b="1" err="1">
                <a:solidFill>
                  <a:srgbClr val="FFC000"/>
                </a:solidFill>
              </a:rPr>
              <a:t>klimatu</a:t>
            </a:r>
            <a:r>
              <a:rPr lang="en-US" sz="2500" b="1" dirty="0">
                <a:solidFill>
                  <a:srgbClr val="FFC000"/>
                </a:solidFill>
              </a:rPr>
              <a:t>, </a:t>
            </a:r>
            <a:r>
              <a:rPr lang="en-US" sz="2500" b="1" err="1">
                <a:solidFill>
                  <a:srgbClr val="FFC000"/>
                </a:solidFill>
              </a:rPr>
              <a:t>topnienie</a:t>
            </a:r>
            <a:r>
              <a:rPr lang="en-US" sz="2500" b="1" dirty="0">
                <a:solidFill>
                  <a:srgbClr val="FFC000"/>
                </a:solidFill>
              </a:rPr>
              <a:t> </a:t>
            </a:r>
            <a:r>
              <a:rPr lang="en-US" sz="2500" b="1" err="1">
                <a:solidFill>
                  <a:srgbClr val="FFC000"/>
                </a:solidFill>
              </a:rPr>
              <a:t>lodowców</a:t>
            </a:r>
            <a:r>
              <a:rPr lang="en-US" sz="2500" b="1" dirty="0">
                <a:solidFill>
                  <a:srgbClr val="FFC000"/>
                </a:solidFill>
              </a:rPr>
              <a:t>, </a:t>
            </a:r>
            <a:r>
              <a:rPr lang="en-US" sz="2500" b="1" err="1">
                <a:solidFill>
                  <a:srgbClr val="FFC000"/>
                </a:solidFill>
              </a:rPr>
              <a:t>anomalia</a:t>
            </a:r>
            <a:r>
              <a:rPr lang="en-US" sz="2500" b="1" dirty="0">
                <a:solidFill>
                  <a:srgbClr val="FFC000"/>
                </a:solidFill>
              </a:rPr>
              <a:t> </a:t>
            </a:r>
            <a:r>
              <a:rPr lang="en-US" sz="2500" b="1" err="1">
                <a:solidFill>
                  <a:srgbClr val="FFC000"/>
                </a:solidFill>
              </a:rPr>
              <a:t>pogodowe</a:t>
            </a:r>
            <a:r>
              <a:rPr lang="en-US" sz="2500" b="1" dirty="0">
                <a:solidFill>
                  <a:srgbClr val="FFC000"/>
                </a:solidFill>
              </a:rPr>
              <a:t> </a:t>
            </a:r>
            <a:r>
              <a:rPr lang="en-US" sz="2500" b="1" err="1">
                <a:solidFill>
                  <a:srgbClr val="FFC000"/>
                </a:solidFill>
              </a:rPr>
              <a:t>i</a:t>
            </a:r>
            <a:r>
              <a:rPr lang="en-US" sz="2500" b="1" dirty="0">
                <a:solidFill>
                  <a:srgbClr val="FFC000"/>
                </a:solidFill>
              </a:rPr>
              <a:t> </a:t>
            </a:r>
            <a:r>
              <a:rPr lang="en-US" sz="2500" b="1" err="1">
                <a:solidFill>
                  <a:srgbClr val="FFC000"/>
                </a:solidFill>
              </a:rPr>
              <a:t>powiększanie</a:t>
            </a:r>
            <a:r>
              <a:rPr lang="en-US" sz="2500" b="1" dirty="0">
                <a:solidFill>
                  <a:srgbClr val="FFC000"/>
                </a:solidFill>
              </a:rPr>
              <a:t> </a:t>
            </a:r>
            <a:r>
              <a:rPr lang="en-US" sz="2500" b="1" err="1">
                <a:solidFill>
                  <a:srgbClr val="FFC000"/>
                </a:solidFill>
              </a:rPr>
              <a:t>się</a:t>
            </a:r>
            <a:r>
              <a:rPr lang="en-US" sz="2500" b="1" dirty="0">
                <a:solidFill>
                  <a:srgbClr val="FFC000"/>
                </a:solidFill>
              </a:rPr>
              <a:t> </a:t>
            </a:r>
            <a:r>
              <a:rPr lang="en-US" sz="2500" b="1" err="1">
                <a:solidFill>
                  <a:srgbClr val="FFC000"/>
                </a:solidFill>
              </a:rPr>
              <a:t>dziury</a:t>
            </a:r>
            <a:r>
              <a:rPr lang="en-US" sz="2500" b="1" dirty="0">
                <a:solidFill>
                  <a:srgbClr val="FFC000"/>
                </a:solidFill>
              </a:rPr>
              <a:t> </a:t>
            </a:r>
            <a:r>
              <a:rPr lang="en-US" sz="2500" b="1" err="1">
                <a:solidFill>
                  <a:srgbClr val="FFC000"/>
                </a:solidFill>
              </a:rPr>
              <a:t>ozonowej</a:t>
            </a:r>
            <a:r>
              <a:rPr lang="en-US" sz="2500" b="1" dirty="0">
                <a:solidFill>
                  <a:srgbClr val="FFC000"/>
                </a:solidFill>
              </a:rPr>
              <a:t>.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B12CCB35-7785-2F5C-A373-0B379A4DA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38" r="14876" b="1"/>
          <a:stretch/>
        </p:blipFill>
        <p:spPr>
          <a:xfrm>
            <a:off x="8310622" y="243840"/>
            <a:ext cx="3646837" cy="637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9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F8C757FC-2905-38CE-B50C-A4794FED80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8884" y="767197"/>
            <a:ext cx="4264445" cy="2980098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3DF47A-0CFD-72B2-4F62-11FEF78FF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0396" y="505507"/>
            <a:ext cx="3931920" cy="477155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ea typeface="+mn-lt"/>
                <a:cs typeface="+mn-lt"/>
              </a:rPr>
              <a:t>Czy</a:t>
            </a:r>
            <a:r>
              <a:rPr lang="en-US" sz="2400" b="1" dirty="0">
                <a:solidFill>
                  <a:srgbClr val="7030A0"/>
                </a:solidFill>
                <a:ea typeface="+mn-lt"/>
                <a:cs typeface="+mn-lt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ea typeface="+mn-lt"/>
                <a:cs typeface="+mn-lt"/>
              </a:rPr>
              <a:t>wiesz</a:t>
            </a:r>
            <a:r>
              <a:rPr lang="en-US" sz="2400" b="1" dirty="0">
                <a:solidFill>
                  <a:srgbClr val="7030A0"/>
                </a:solidFill>
                <a:ea typeface="+mn-lt"/>
                <a:cs typeface="+mn-lt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ea typeface="+mn-lt"/>
                <a:cs typeface="+mn-lt"/>
              </a:rPr>
              <a:t>że</a:t>
            </a:r>
            <a:r>
              <a:rPr lang="en-US" sz="2400" b="1" dirty="0">
                <a:solidFill>
                  <a:srgbClr val="7030A0"/>
                </a:solidFill>
                <a:ea typeface="+mn-lt"/>
                <a:cs typeface="+mn-lt"/>
              </a:rPr>
              <a:t>... </a:t>
            </a:r>
            <a:endParaRPr lang="en-US" sz="2400" b="1">
              <a:solidFill>
                <a:srgbClr val="7030A0"/>
              </a:solidFill>
            </a:endParaRPr>
          </a:p>
          <a:p>
            <a:r>
              <a:rPr lang="en-US" sz="2400" b="1" dirty="0">
                <a:ea typeface="+mn-lt"/>
                <a:cs typeface="+mn-lt"/>
              </a:rPr>
              <a:t>35 </a:t>
            </a:r>
            <a:r>
              <a:rPr lang="en-US" sz="2400" b="1" dirty="0" err="1">
                <a:ea typeface="+mn-lt"/>
                <a:cs typeface="+mn-lt"/>
              </a:rPr>
              <a:t>plastikowych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dirty="0" err="1">
                <a:ea typeface="+mn-lt"/>
                <a:cs typeface="+mn-lt"/>
              </a:rPr>
              <a:t>butelek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dirty="0" err="1">
                <a:ea typeface="+mn-lt"/>
                <a:cs typeface="+mn-lt"/>
              </a:rPr>
              <a:t>wystarczy</a:t>
            </a:r>
            <a:r>
              <a:rPr lang="en-US" sz="2400" b="1" dirty="0">
                <a:ea typeface="+mn-lt"/>
                <a:cs typeface="+mn-lt"/>
              </a:rPr>
              <a:t>, aby </a:t>
            </a:r>
            <a:r>
              <a:rPr lang="en-US" sz="2400" b="1" dirty="0" err="1">
                <a:ea typeface="+mn-lt"/>
                <a:cs typeface="+mn-lt"/>
              </a:rPr>
              <a:t>wyprodukować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dirty="0" err="1">
                <a:ea typeface="+mn-lt"/>
                <a:cs typeface="+mn-lt"/>
              </a:rPr>
              <a:t>bluzę</a:t>
            </a:r>
            <a:r>
              <a:rPr lang="en-US" sz="2400" b="1" dirty="0">
                <a:ea typeface="+mn-lt"/>
                <a:cs typeface="+mn-lt"/>
              </a:rPr>
              <a:t> z </a:t>
            </a:r>
            <a:r>
              <a:rPr lang="en-US" sz="2400" b="1" dirty="0" err="1">
                <a:ea typeface="+mn-lt"/>
                <a:cs typeface="+mn-lt"/>
              </a:rPr>
              <a:t>polaru</a:t>
            </a:r>
            <a:r>
              <a:rPr lang="en-US" sz="2400" b="1" dirty="0">
                <a:ea typeface="+mn-lt"/>
                <a:cs typeface="+mn-lt"/>
              </a:rPr>
              <a:t>. </a:t>
            </a:r>
            <a:endParaRPr lang="en-US" sz="2400" b="1"/>
          </a:p>
          <a:p>
            <a:r>
              <a:rPr lang="en-US" sz="2400" b="1" dirty="0">
                <a:ea typeface="+mn-lt"/>
                <a:cs typeface="+mn-lt"/>
              </a:rPr>
              <a:t>Stos </a:t>
            </a:r>
            <a:r>
              <a:rPr lang="en-US" sz="2400" b="1" dirty="0" err="1">
                <a:ea typeface="+mn-lt"/>
                <a:cs typeface="+mn-lt"/>
              </a:rPr>
              <a:t>makulatury</a:t>
            </a:r>
            <a:r>
              <a:rPr lang="en-US" sz="2400" b="1" dirty="0">
                <a:ea typeface="+mn-lt"/>
                <a:cs typeface="+mn-lt"/>
              </a:rPr>
              <a:t>, </a:t>
            </a:r>
            <a:r>
              <a:rPr lang="en-US" sz="2400" b="1" dirty="0" err="1">
                <a:ea typeface="+mn-lt"/>
                <a:cs typeface="+mn-lt"/>
              </a:rPr>
              <a:t>który</a:t>
            </a:r>
            <a:r>
              <a:rPr lang="en-US" sz="2400" b="1" dirty="0">
                <a:ea typeface="+mn-lt"/>
                <a:cs typeface="+mn-lt"/>
              </a:rPr>
              <a:t> ma </a:t>
            </a:r>
            <a:r>
              <a:rPr lang="en-US" sz="2400" b="1" dirty="0" err="1">
                <a:ea typeface="+mn-lt"/>
                <a:cs typeface="+mn-lt"/>
              </a:rPr>
              <a:t>wysokość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dirty="0" err="1">
                <a:ea typeface="+mn-lt"/>
                <a:cs typeface="+mn-lt"/>
              </a:rPr>
              <a:t>siedmioletniego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dirty="0" err="1">
                <a:ea typeface="+mn-lt"/>
                <a:cs typeface="+mn-lt"/>
              </a:rPr>
              <a:t>dziecka</a:t>
            </a:r>
            <a:r>
              <a:rPr lang="en-US" sz="2400" b="1" dirty="0">
                <a:ea typeface="+mn-lt"/>
                <a:cs typeface="+mn-lt"/>
              </a:rPr>
              <a:t>, </a:t>
            </a:r>
            <a:r>
              <a:rPr lang="en-US" sz="2400" b="1" dirty="0" err="1">
                <a:ea typeface="+mn-lt"/>
                <a:cs typeface="+mn-lt"/>
              </a:rPr>
              <a:t>pozwala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dirty="0" err="1">
                <a:ea typeface="+mn-lt"/>
                <a:cs typeface="+mn-lt"/>
              </a:rPr>
              <a:t>uratować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dirty="0" err="1">
                <a:ea typeface="+mn-lt"/>
                <a:cs typeface="+mn-lt"/>
              </a:rPr>
              <a:t>sześciometrowe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dirty="0" err="1">
                <a:ea typeface="+mn-lt"/>
                <a:cs typeface="+mn-lt"/>
              </a:rPr>
              <a:t>drzewo</a:t>
            </a:r>
            <a:r>
              <a:rPr lang="en-US" sz="2400" b="1" dirty="0">
                <a:ea typeface="+mn-lt"/>
                <a:cs typeface="+mn-lt"/>
              </a:rPr>
              <a:t>. </a:t>
            </a:r>
            <a:endParaRPr lang="en-US" sz="2400" b="1"/>
          </a:p>
          <a:p>
            <a:r>
              <a:rPr lang="en-US" sz="2400" b="1" dirty="0" err="1">
                <a:ea typeface="+mn-lt"/>
                <a:cs typeface="+mn-lt"/>
              </a:rPr>
              <a:t>Dzięki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dirty="0" err="1">
                <a:ea typeface="+mn-lt"/>
                <a:cs typeface="+mn-lt"/>
              </a:rPr>
              <a:t>przetopieniu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dirty="0" err="1">
                <a:ea typeface="+mn-lt"/>
                <a:cs typeface="+mn-lt"/>
              </a:rPr>
              <a:t>jednej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dirty="0" err="1">
                <a:ea typeface="+mn-lt"/>
                <a:cs typeface="+mn-lt"/>
              </a:rPr>
              <a:t>aluminiowej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dirty="0" err="1">
                <a:ea typeface="+mn-lt"/>
                <a:cs typeface="+mn-lt"/>
              </a:rPr>
              <a:t>puszki</a:t>
            </a:r>
            <a:r>
              <a:rPr lang="en-US" sz="2400" b="1" dirty="0">
                <a:ea typeface="+mn-lt"/>
                <a:cs typeface="+mn-lt"/>
              </a:rPr>
              <a:t> </a:t>
            </a:r>
            <a:r>
              <a:rPr lang="en-US" sz="2400" b="1" dirty="0" err="1">
                <a:ea typeface="+mn-lt"/>
                <a:cs typeface="+mn-lt"/>
              </a:rPr>
              <a:t>oszczędzamy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dirty="0" err="1">
                <a:ea typeface="+mn-lt"/>
                <a:cs typeface="+mn-lt"/>
              </a:rPr>
              <a:t>energię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dirty="0" err="1">
                <a:ea typeface="+mn-lt"/>
                <a:cs typeface="+mn-lt"/>
              </a:rPr>
              <a:t>potrzebną</a:t>
            </a:r>
            <a:r>
              <a:rPr lang="en-US" sz="2400" b="1" dirty="0">
                <a:ea typeface="+mn-lt"/>
                <a:cs typeface="+mn-lt"/>
              </a:rPr>
              <a:t> do </a:t>
            </a:r>
            <a:r>
              <a:rPr lang="en-US" sz="2400" b="1" dirty="0" err="1">
                <a:ea typeface="+mn-lt"/>
                <a:cs typeface="+mn-lt"/>
              </a:rPr>
              <a:t>zasilania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dirty="0" err="1">
                <a:ea typeface="+mn-lt"/>
                <a:cs typeface="+mn-lt"/>
              </a:rPr>
              <a:t>telewizora</a:t>
            </a:r>
            <a:r>
              <a:rPr lang="en-US" sz="2400" b="1" dirty="0">
                <a:ea typeface="+mn-lt"/>
                <a:cs typeface="+mn-lt"/>
              </a:rPr>
              <a:t> </a:t>
            </a:r>
            <a:r>
              <a:rPr lang="en-US" sz="2400" b="1" dirty="0" err="1">
                <a:ea typeface="+mn-lt"/>
                <a:cs typeface="+mn-lt"/>
              </a:rPr>
              <a:t>przez</a:t>
            </a:r>
            <a:r>
              <a:rPr lang="en-US" sz="2400" b="1" dirty="0">
                <a:ea typeface="+mn-lt"/>
                <a:cs typeface="+mn-lt"/>
              </a:rPr>
              <a:t> 3 </a:t>
            </a:r>
            <a:r>
              <a:rPr lang="en-US" sz="2400" b="1" dirty="0" err="1">
                <a:ea typeface="+mn-lt"/>
                <a:cs typeface="+mn-lt"/>
              </a:rPr>
              <a:t>godziny</a:t>
            </a:r>
            <a:r>
              <a:rPr lang="en-US" sz="2400" b="1" dirty="0">
                <a:ea typeface="+mn-lt"/>
                <a:cs typeface="+mn-lt"/>
              </a:rPr>
              <a:t>.</a:t>
            </a:r>
            <a:endParaRPr lang="en-US" sz="2400" b="1"/>
          </a:p>
        </p:txBody>
      </p:sp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B9ED0CC6-1C21-6497-E97A-5415FA864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5138" y="3067769"/>
            <a:ext cx="4611537" cy="318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45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Basis</vt:lpstr>
      <vt:lpstr>KsięGa Ziemi   </vt:lpstr>
      <vt:lpstr>Międzynarodowy  Dzień Ziemi</vt:lpstr>
      <vt:lpstr>Dobre rady Daniela Głazowskiego,  który zajął I miejsce w konkursie </vt:lpstr>
      <vt:lpstr>Matka Ziemia Gaja  w odsłonie wiosenno - letniej</vt:lpstr>
      <vt:lpstr>Ograniczaj ilość odpadów </vt:lpstr>
      <vt:lpstr>Okazy zielnikowe  Małgorzaty Pery –  II miejsce w konkursie</vt:lpstr>
      <vt:lpstr>Czy wiesz, że w ogródku można założyć  kompostownik na bioodpady.  Po pewnym czasie uzyskuje się naturalny nawóz do roślin.</vt:lpstr>
      <vt:lpstr>Milena Wrona –  III miejsce w konkursie</vt:lpstr>
      <vt:lpstr>PowerPoint Presentation</vt:lpstr>
      <vt:lpstr>PowerPoint Presentation</vt:lpstr>
      <vt:lpstr>PowerPoint Presentation</vt:lpstr>
      <vt:lpstr>PowerPoint Presentation</vt:lpstr>
      <vt:lpstr>    Gratuluję Laureatom i dziękuję Wszystkim za udział w Konkursie.  Małgorzata Utnik – Oleksiak Koordynator Konkursu „Księga Ziemi”  22.04.2022 r.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617</cp:revision>
  <dcterms:created xsi:type="dcterms:W3CDTF">2022-04-21T16:57:52Z</dcterms:created>
  <dcterms:modified xsi:type="dcterms:W3CDTF">2022-04-22T20:20:19Z</dcterms:modified>
</cp:coreProperties>
</file>