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78DE4C-369C-492D-A6C1-A5E0A4321063}" type="datetimeFigureOut">
              <a:rPr lang="pl-PL" smtClean="0"/>
              <a:t>26.03.2020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45E482-10EB-4B7E-B73C-A8FF5D3A6DC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11760" y="1196752"/>
            <a:ext cx="5153975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KATECHEZA </a:t>
            </a:r>
          </a:p>
          <a:p>
            <a:pPr algn="ctr"/>
            <a:r>
              <a:rPr lang="pl-PL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KL O „a” i „b”</a:t>
            </a:r>
          </a:p>
        </p:txBody>
      </p:sp>
    </p:spTree>
    <p:extLst>
      <p:ext uri="{BB962C8B-B14F-4D97-AF65-F5344CB8AC3E}">
        <p14:creationId xmlns:p14="http://schemas.microsoft.com/office/powerpoint/2010/main" val="22895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12" y="1129858"/>
            <a:ext cx="609600" cy="609600"/>
          </a:xfrm>
          <a:prstGeom prst="rect">
            <a:avLst/>
          </a:prstGeom>
        </p:spPr>
      </p:pic>
      <p:sp>
        <p:nvSpPr>
          <p:cNvPr id="5" name="Prążkowana strzałka w prawo 4"/>
          <p:cNvSpPr/>
          <p:nvPr/>
        </p:nvSpPr>
        <p:spPr>
          <a:xfrm>
            <a:off x="1403648" y="1074618"/>
            <a:ext cx="2088232" cy="720080"/>
          </a:xfrm>
          <a:prstGeom prst="striped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75567" y="260648"/>
            <a:ext cx="457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Posłuchajcie piosenki: </a:t>
            </a:r>
            <a:r>
              <a:rPr lang="pl-PL" b="1" dirty="0" smtClean="0">
                <a:solidFill>
                  <a:srgbClr val="FF0000"/>
                </a:solidFill>
              </a:rPr>
              <a:t>„Chleba z nieba”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83988" y="55355"/>
            <a:ext cx="609600" cy="6096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8751" y="1501785"/>
            <a:ext cx="5583090" cy="4289040"/>
          </a:xfrm>
          <a:prstGeom prst="rect">
            <a:avLst/>
          </a:prstGeom>
        </p:spPr>
      </p:pic>
      <p:sp>
        <p:nvSpPr>
          <p:cNvPr id="7" name="Zwój pionowy 6"/>
          <p:cNvSpPr/>
          <p:nvPr/>
        </p:nvSpPr>
        <p:spPr>
          <a:xfrm>
            <a:off x="2411760" y="692696"/>
            <a:ext cx="576064" cy="59766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Zwój pionowy 7"/>
          <p:cNvSpPr/>
          <p:nvPr/>
        </p:nvSpPr>
        <p:spPr>
          <a:xfrm>
            <a:off x="6556784" y="692696"/>
            <a:ext cx="576064" cy="59766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ążkowana strzałka w prawo 1"/>
          <p:cNvSpPr/>
          <p:nvPr/>
        </p:nvSpPr>
        <p:spPr>
          <a:xfrm>
            <a:off x="755576" y="121997"/>
            <a:ext cx="1771181" cy="4763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8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79912" y="233086"/>
            <a:ext cx="609600" cy="609600"/>
          </a:xfrm>
          <a:prstGeom prst="rect">
            <a:avLst/>
          </a:prstGeom>
        </p:spPr>
      </p:pic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249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ążkowana strzałka w prawo 1"/>
          <p:cNvSpPr/>
          <p:nvPr/>
        </p:nvSpPr>
        <p:spPr>
          <a:xfrm>
            <a:off x="1403648" y="233086"/>
            <a:ext cx="1872208" cy="609600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2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8" y="476672"/>
            <a:ext cx="36104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8929"/>
            <a:ext cx="3596655" cy="263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8" y="3573016"/>
            <a:ext cx="361045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73017"/>
            <a:ext cx="359665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8064896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7904" y="27677"/>
            <a:ext cx="609600" cy="609600"/>
          </a:xfrm>
          <a:prstGeom prst="rect">
            <a:avLst/>
          </a:prstGeom>
        </p:spPr>
      </p:pic>
      <p:sp>
        <p:nvSpPr>
          <p:cNvPr id="2" name="Prążkowana strzałka w prawo 1"/>
          <p:cNvSpPr/>
          <p:nvPr/>
        </p:nvSpPr>
        <p:spPr>
          <a:xfrm>
            <a:off x="1475656" y="27677"/>
            <a:ext cx="1944216" cy="521003"/>
          </a:xfrm>
          <a:prstGeom prst="striped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5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3928" y="367009"/>
            <a:ext cx="609600" cy="609600"/>
          </a:xfrm>
          <a:prstGeom prst="rect">
            <a:avLst/>
          </a:prstGeom>
        </p:spPr>
      </p:pic>
      <p:sp>
        <p:nvSpPr>
          <p:cNvPr id="4" name="Prążkowana strzałka w prawo 3"/>
          <p:cNvSpPr/>
          <p:nvPr/>
        </p:nvSpPr>
        <p:spPr>
          <a:xfrm>
            <a:off x="1547664" y="290883"/>
            <a:ext cx="1800200" cy="76185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65" y="1700808"/>
            <a:ext cx="59531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9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3848" y="55712"/>
            <a:ext cx="609600" cy="609600"/>
          </a:xfrm>
          <a:prstGeom prst="rect">
            <a:avLst/>
          </a:prstGeom>
        </p:spPr>
      </p:pic>
      <p:sp>
        <p:nvSpPr>
          <p:cNvPr id="5" name="Prążkowana strzałka w prawo 4"/>
          <p:cNvSpPr/>
          <p:nvPr/>
        </p:nvSpPr>
        <p:spPr>
          <a:xfrm>
            <a:off x="1259632" y="114028"/>
            <a:ext cx="1584176" cy="551284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16255"/>
            <a:ext cx="5256584" cy="59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5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grany dźwię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76800" y="404664"/>
            <a:ext cx="609600" cy="609600"/>
          </a:xfrm>
          <a:prstGeom prst="rect">
            <a:avLst/>
          </a:prstGeom>
        </p:spPr>
      </p:pic>
      <p:sp>
        <p:nvSpPr>
          <p:cNvPr id="5" name="Prążkowana strzałka w prawo 4"/>
          <p:cNvSpPr/>
          <p:nvPr/>
        </p:nvSpPr>
        <p:spPr>
          <a:xfrm>
            <a:off x="2195736" y="404664"/>
            <a:ext cx="1944216" cy="720080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3200"/>
            <a:ext cx="4104456" cy="2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26" y="1463894"/>
            <a:ext cx="3860701" cy="27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3" y="4298662"/>
            <a:ext cx="4143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7972"/>
            <a:ext cx="5976664" cy="619268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536" y="18864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Skopiuj obrazek i pokoloruj: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00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23</Words>
  <Application>Microsoft Office PowerPoint</Application>
  <PresentationFormat>Pokaz na ekranie (4:3)</PresentationFormat>
  <Paragraphs>4</Paragraphs>
  <Slides>10</Slides>
  <Notes>0</Notes>
  <HiddenSlides>0</HiddenSlides>
  <MMClips>7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Wykusz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11</cp:revision>
  <dcterms:created xsi:type="dcterms:W3CDTF">2020-03-26T12:47:06Z</dcterms:created>
  <dcterms:modified xsi:type="dcterms:W3CDTF">2020-03-26T15:13:52Z</dcterms:modified>
</cp:coreProperties>
</file>