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6B-9A0F-4F05-B1C6-D5813A926680}" type="datetimeFigureOut">
              <a:rPr lang="pl-PL" smtClean="0"/>
              <a:t>08.05.2020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036D-D7EF-4114-8160-36FC61B91533}" type="slidenum">
              <a:rPr lang="pl-PL" smtClean="0"/>
              <a:t>‹#›</a:t>
            </a:fld>
            <a:endParaRPr lang="pl-PL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6B-9A0F-4F05-B1C6-D5813A926680}" type="datetimeFigureOut">
              <a:rPr lang="pl-PL" smtClean="0"/>
              <a:t>08.05.2020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036D-D7EF-4114-8160-36FC61B915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6B-9A0F-4F05-B1C6-D5813A926680}" type="datetimeFigureOut">
              <a:rPr lang="pl-PL" smtClean="0"/>
              <a:t>08.05.2020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036D-D7EF-4114-8160-36FC61B915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6B-9A0F-4F05-B1C6-D5813A926680}" type="datetimeFigureOut">
              <a:rPr lang="pl-PL" smtClean="0"/>
              <a:t>08.05.2020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036D-D7EF-4114-8160-36FC61B915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6B-9A0F-4F05-B1C6-D5813A926680}" type="datetimeFigureOut">
              <a:rPr lang="pl-PL" smtClean="0"/>
              <a:t>08.05.2020</a:t>
            </a:fld>
            <a:endParaRPr lang="pl-PL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036D-D7EF-4114-8160-36FC61B91533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6B-9A0F-4F05-B1C6-D5813A926680}" type="datetimeFigureOut">
              <a:rPr lang="pl-PL" smtClean="0"/>
              <a:t>08.05.2020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036D-D7EF-4114-8160-36FC61B915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6B-9A0F-4F05-B1C6-D5813A926680}" type="datetimeFigureOut">
              <a:rPr lang="pl-PL" smtClean="0"/>
              <a:t>08.05.2020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036D-D7EF-4114-8160-36FC61B915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6B-9A0F-4F05-B1C6-D5813A926680}" type="datetimeFigureOut">
              <a:rPr lang="pl-PL" smtClean="0"/>
              <a:t>08.05.2020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036D-D7EF-4114-8160-36FC61B915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6B-9A0F-4F05-B1C6-D5813A926680}" type="datetimeFigureOut">
              <a:rPr lang="pl-PL" smtClean="0"/>
              <a:t>08.05.2020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036D-D7EF-4114-8160-36FC61B915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6B-9A0F-4F05-B1C6-D5813A926680}" type="datetimeFigureOut">
              <a:rPr lang="pl-PL" smtClean="0"/>
              <a:t>08.05.2020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036D-D7EF-4114-8160-36FC61B91533}" type="slidenum">
              <a:rPr lang="pl-PL" smtClean="0"/>
              <a:t>‹#›</a:t>
            </a:fld>
            <a:endParaRPr lang="pl-PL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6B-9A0F-4F05-B1C6-D5813A926680}" type="datetimeFigureOut">
              <a:rPr lang="pl-PL" smtClean="0"/>
              <a:t>08.05.2020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036D-D7EF-4114-8160-36FC61B91533}" type="slidenum">
              <a:rPr lang="pl-PL" smtClean="0"/>
              <a:t>‹#›</a:t>
            </a:fld>
            <a:endParaRPr lang="pl-PL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bg2">
                <a:tint val="83000"/>
                <a:shade val="97000"/>
                <a:satMod val="230000"/>
              </a:schemeClr>
            </a:gs>
            <a:gs pos="93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CBFBC6B-9A0F-4F05-B1C6-D5813A926680}" type="datetimeFigureOut">
              <a:rPr lang="pl-PL" smtClean="0"/>
              <a:t>08.05.2020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F23036D-D7EF-4114-8160-36FC61B91533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11696" y="404664"/>
            <a:ext cx="639386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KATECHEZA 0 „a”, „b”</a:t>
            </a:r>
          </a:p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Temat: </a:t>
            </a:r>
            <a:r>
              <a:rPr lang="pl-PL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Jezus wstępuje </a:t>
            </a:r>
          </a:p>
          <a:p>
            <a:pPr algn="ctr"/>
            <a:r>
              <a:rPr lang="pl-PL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nieba</a:t>
            </a:r>
            <a:endParaRPr lang="pl-PL" sz="5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34" y="2989987"/>
            <a:ext cx="2996332" cy="375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0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61350" y="548680"/>
            <a:ext cx="3965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latin typeface="Arial Black" panose="020B0A04020102020204" pitchFamily="34" charset="0"/>
              </a:rPr>
              <a:t>Co to jest niebo?</a:t>
            </a:r>
            <a:endParaRPr lang="pl-PL" sz="3200" dirty="0">
              <a:latin typeface="Arial Black" panose="020B0A04020102020204" pitchFamily="34" charset="0"/>
            </a:endParaRPr>
          </a:p>
        </p:txBody>
      </p:sp>
      <p:pic>
        <p:nvPicPr>
          <p:cNvPr id="3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94449"/>
            <a:ext cx="6768752" cy="47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2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548680"/>
            <a:ext cx="47681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Gdzie możemy znaleźć niebo?</a:t>
            </a:r>
          </a:p>
          <a:p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Popróbujmy odnaleźć niebo.</a:t>
            </a:r>
            <a:endParaRPr lang="pl-PL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176464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674892" y="566620"/>
            <a:ext cx="2492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NIEBO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Wygięta strzałka 4"/>
          <p:cNvSpPr/>
          <p:nvPr/>
        </p:nvSpPr>
        <p:spPr>
          <a:xfrm rot="12180909">
            <a:off x="5916664" y="1647056"/>
            <a:ext cx="1617335" cy="30644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6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1"/>
            <a:ext cx="1504221" cy="166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972905" y="4905748"/>
            <a:ext cx="3896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Miejsce na mapie świata ???</a:t>
            </a:r>
            <a:endParaRPr lang="pl-PL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8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9" y="1221338"/>
            <a:ext cx="822463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066609" y="116632"/>
            <a:ext cx="5319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„NIEBO W GĘBIE”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059832" y="6165304"/>
            <a:ext cx="400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Czy to jest prawdziwe niebo?</a:t>
            </a:r>
            <a:endParaRPr lang="pl-PL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228184" y="783263"/>
            <a:ext cx="2718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Coś smacznego ???</a:t>
            </a:r>
            <a:endParaRPr lang="pl-PL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1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2493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921210" y="285769"/>
            <a:ext cx="509274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28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</a:rPr>
              <a:t>Niebo to coś, co jest w górze ???</a:t>
            </a:r>
            <a:endParaRPr lang="pl-PL" sz="28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5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pow.o niebi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9832" y="507200"/>
            <a:ext cx="609600" cy="609600"/>
          </a:xfrm>
          <a:prstGeom prst="rect">
            <a:avLst/>
          </a:prstGeom>
        </p:spPr>
      </p:pic>
      <p:sp>
        <p:nvSpPr>
          <p:cNvPr id="3" name="Strzałka w prawo 2"/>
          <p:cNvSpPr/>
          <p:nvPr/>
        </p:nvSpPr>
        <p:spPr>
          <a:xfrm>
            <a:off x="467544" y="518204"/>
            <a:ext cx="2160240" cy="465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2862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56992"/>
            <a:ext cx="496855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211960" y="3068960"/>
            <a:ext cx="428625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9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19168" y="1772816"/>
            <a:ext cx="8167621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NIEBO </a:t>
            </a:r>
          </a:p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MIEJSCE, GDZIE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CZUJEMY SIĘ DOBRZE,</a:t>
            </a:r>
          </a:p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GDZIE JESTEŚMY</a:t>
            </a:r>
          </a:p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SZCZĘŚLIWI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Niebo jest w sercu my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548680"/>
            <a:ext cx="609600" cy="609600"/>
          </a:xfrm>
          <a:prstGeom prst="rect">
            <a:avLst/>
          </a:prstGeom>
        </p:spPr>
      </p:pic>
      <p:sp>
        <p:nvSpPr>
          <p:cNvPr id="4" name="Strzałka w prawo 3"/>
          <p:cNvSpPr/>
          <p:nvPr/>
        </p:nvSpPr>
        <p:spPr>
          <a:xfrm>
            <a:off x="2627784" y="548680"/>
            <a:ext cx="1368152" cy="537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94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2761" y="332656"/>
            <a:ext cx="87184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latin typeface="Arial Black" panose="020B0A04020102020204" pitchFamily="34" charset="0"/>
              </a:rPr>
              <a:t>Czterdzieści dni po Zmartwychwstaniu </a:t>
            </a:r>
          </a:p>
          <a:p>
            <a:pPr algn="ctr"/>
            <a:r>
              <a:rPr lang="pl-PL" sz="2400" dirty="0" smtClean="0">
                <a:latin typeface="Arial Black" panose="020B0A04020102020204" pitchFamily="34" charset="0"/>
              </a:rPr>
              <a:t>Pan Jezus wstąpił do nieba.</a:t>
            </a:r>
          </a:p>
          <a:p>
            <a:pPr algn="ctr"/>
            <a:r>
              <a:rPr lang="pl-PL" sz="2400" dirty="0" smtClean="0">
                <a:latin typeface="Arial Black" panose="020B0A04020102020204" pitchFamily="34" charset="0"/>
              </a:rPr>
              <a:t>Uroczystość tę nazywamy </a:t>
            </a:r>
          </a:p>
          <a:p>
            <a:pPr algn="ctr"/>
            <a:r>
              <a:rPr lang="pl-PL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Wniebowstąpieniem Pana Jezusa.</a:t>
            </a:r>
            <a:endParaRPr lang="pl-PL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1" y="2708920"/>
            <a:ext cx="284707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82489"/>
            <a:ext cx="288032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gon 4"/>
          <p:cNvSpPr/>
          <p:nvPr/>
        </p:nvSpPr>
        <p:spPr>
          <a:xfrm>
            <a:off x="3347864" y="4119204"/>
            <a:ext cx="2376264" cy="31790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724716" y="3212976"/>
            <a:ext cx="1622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40 dni</a:t>
            </a:r>
            <a:endParaRPr lang="pl-PL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556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24847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23528" y="692696"/>
            <a:ext cx="3443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Skopiuj i pokoloruj rysunek</a:t>
            </a:r>
            <a:endParaRPr lang="pl-PL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43458"/>
      </p:ext>
    </p:extLst>
  </p:cSld>
  <p:clrMapOvr>
    <a:masterClrMapping/>
  </p:clrMapOvr>
</p:sld>
</file>

<file path=ppt/theme/theme1.xml><?xml version="1.0" encoding="utf-8"?>
<a:theme xmlns:a="http://schemas.openxmlformats.org/drawingml/2006/main" name="Strzecha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rzech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43</TotalTime>
  <Words>92</Words>
  <Application>Microsoft Office PowerPoint</Application>
  <PresentationFormat>Pokaz na ekranie (4:3)</PresentationFormat>
  <Paragraphs>23</Paragraphs>
  <Slides>9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Strzecha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3</cp:revision>
  <dcterms:created xsi:type="dcterms:W3CDTF">2020-05-08T10:58:15Z</dcterms:created>
  <dcterms:modified xsi:type="dcterms:W3CDTF">2020-05-08T11:41:45Z</dcterms:modified>
</cp:coreProperties>
</file>