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8986-6ADA-48C6-A62C-49B3341D415D}" type="datetimeFigureOut">
              <a:rPr lang="pl-PL" smtClean="0"/>
              <a:t>22.05.2020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ABCF-4475-4128-9C02-B601C7F6F9B5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8986-6ADA-48C6-A62C-49B3341D415D}" type="datetimeFigureOut">
              <a:rPr lang="pl-PL" smtClean="0"/>
              <a:t>22.05.2020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ABCF-4475-4128-9C02-B601C7F6F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8986-6ADA-48C6-A62C-49B3341D415D}" type="datetimeFigureOut">
              <a:rPr lang="pl-PL" smtClean="0"/>
              <a:t>22.05.2020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ABCF-4475-4128-9C02-B601C7F6F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8986-6ADA-48C6-A62C-49B3341D415D}" type="datetimeFigureOut">
              <a:rPr lang="pl-PL" smtClean="0"/>
              <a:t>22.05.2020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ABCF-4475-4128-9C02-B601C7F6F9B5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8986-6ADA-48C6-A62C-49B3341D415D}" type="datetimeFigureOut">
              <a:rPr lang="pl-PL" smtClean="0"/>
              <a:t>22.05.2020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ABCF-4475-4128-9C02-B601C7F6F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8986-6ADA-48C6-A62C-49B3341D415D}" type="datetimeFigureOut">
              <a:rPr lang="pl-PL" smtClean="0"/>
              <a:t>22.05.2020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ABCF-4475-4128-9C02-B601C7F6F9B5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8986-6ADA-48C6-A62C-49B3341D415D}" type="datetimeFigureOut">
              <a:rPr lang="pl-PL" smtClean="0"/>
              <a:t>22.05.2020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ABCF-4475-4128-9C02-B601C7F6F9B5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8986-6ADA-48C6-A62C-49B3341D415D}" type="datetimeFigureOut">
              <a:rPr lang="pl-PL" smtClean="0"/>
              <a:t>22.05.2020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ABCF-4475-4128-9C02-B601C7F6F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8986-6ADA-48C6-A62C-49B3341D415D}" type="datetimeFigureOut">
              <a:rPr lang="pl-PL" smtClean="0"/>
              <a:t>22.05.2020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ABCF-4475-4128-9C02-B601C7F6F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8986-6ADA-48C6-A62C-49B3341D415D}" type="datetimeFigureOut">
              <a:rPr lang="pl-PL" smtClean="0"/>
              <a:t>22.05.2020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ABCF-4475-4128-9C02-B601C7F6F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8986-6ADA-48C6-A62C-49B3341D415D}" type="datetimeFigureOut">
              <a:rPr lang="pl-PL" smtClean="0"/>
              <a:t>22.05.2020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ABCF-4475-4128-9C02-B601C7F6F9B5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C00000"/>
          </a:fgClr>
          <a:bgClr>
            <a:schemeClr val="accent5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938986-6ADA-48C6-A62C-49B3341D415D}" type="datetimeFigureOut">
              <a:rPr lang="pl-PL" smtClean="0"/>
              <a:t>22.05.2020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9B9ABCF-4475-4128-9C02-B601C7F6F9B5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331640" y="404664"/>
            <a:ext cx="69995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OCZEKUJEMY</a:t>
            </a:r>
          </a:p>
          <a:p>
            <a:pPr algn="ctr"/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NA DUCHA ŚWIĘTEGO</a:t>
            </a:r>
            <a:endParaRPr lang="pl-PL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20888"/>
            <a:ext cx="3384376" cy="41044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065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6632"/>
            <a:ext cx="4857750" cy="650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755576" y="893185"/>
            <a:ext cx="3013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Skopiuj i pokoloruj obrazek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1619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450532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83568" y="4581128"/>
            <a:ext cx="78025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Co jest potrzebne, aby piórko się poruszyło?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rgbClr val="FF0000"/>
                </a:solidFill>
              </a:rPr>
              <a:t>Potrzebne jest powietrze.</a:t>
            </a:r>
          </a:p>
          <a:p>
            <a:r>
              <a:rPr lang="pl-PL" dirty="0" smtClean="0"/>
              <a:t>Czy powietrze można zobaczyć?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rgbClr val="FF0000"/>
                </a:solidFill>
              </a:rPr>
              <a:t>Powietrza nie można zobaczyć, można zobaczyć skutki  jego działania.</a:t>
            </a:r>
          </a:p>
        </p:txBody>
      </p:sp>
    </p:spTree>
    <p:extLst>
      <p:ext uri="{BB962C8B-B14F-4D97-AF65-F5344CB8AC3E}">
        <p14:creationId xmlns:p14="http://schemas.microsoft.com/office/powerpoint/2010/main" val="945679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419872" y="332656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Skutki działania powietrza:</a:t>
            </a:r>
            <a:endParaRPr lang="pl-PL" dirty="0"/>
          </a:p>
        </p:txBody>
      </p:sp>
      <p:pic>
        <p:nvPicPr>
          <p:cNvPr id="307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24" y="908720"/>
            <a:ext cx="407645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obacz obraz źródłow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435429"/>
            <a:ext cx="4319705" cy="265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906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0648"/>
            <a:ext cx="4752528" cy="28083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6" y="3284984"/>
            <a:ext cx="4220942" cy="28803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491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5410"/>
            <a:ext cx="3133725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295275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321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404664"/>
            <a:ext cx="8560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Posłuchajcie teraz, jak uczniowie Pana Jezusa pewnego razu poczuli powiew</a:t>
            </a:r>
          </a:p>
          <a:p>
            <a:r>
              <a:rPr lang="pl-PL" dirty="0"/>
              <a:t>w</a:t>
            </a:r>
            <a:r>
              <a:rPr lang="pl-PL" dirty="0" smtClean="0"/>
              <a:t>iatru, ujrzeli języki ognia i zobaczyli gołębicę – znaki, symbole Ducha Świętego</a:t>
            </a:r>
            <a:endParaRPr lang="pl-PL" dirty="0"/>
          </a:p>
        </p:txBody>
      </p:sp>
      <p:pic>
        <p:nvPicPr>
          <p:cNvPr id="3" name="O Duchu Świętym - opow.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28184" y="1340768"/>
            <a:ext cx="609600" cy="609600"/>
          </a:xfrm>
          <a:prstGeom prst="rect">
            <a:avLst/>
          </a:prstGeom>
        </p:spPr>
      </p:pic>
      <p:sp>
        <p:nvSpPr>
          <p:cNvPr id="4" name="Strzałka w prawo 3"/>
          <p:cNvSpPr/>
          <p:nvPr/>
        </p:nvSpPr>
        <p:spPr>
          <a:xfrm>
            <a:off x="4211960" y="1340768"/>
            <a:ext cx="1728192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146" name="Picture 2" descr="Zobacz obraz źródłow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6123588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06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2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514850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26904"/>
            <a:ext cx="475996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251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08" y="3501008"/>
            <a:ext cx="4133476" cy="3032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8022"/>
            <a:ext cx="4536503" cy="2974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726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332656"/>
            <a:ext cx="627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Posłuchajcie opowiadania: Oczekujemy na Ducha Świętego</a:t>
            </a:r>
            <a:endParaRPr lang="pl-PL" dirty="0"/>
          </a:p>
        </p:txBody>
      </p:sp>
      <p:pic>
        <p:nvPicPr>
          <p:cNvPr id="3" name="Duch Święty - opow.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24944" y="1107945"/>
            <a:ext cx="609600" cy="609600"/>
          </a:xfrm>
          <a:prstGeom prst="rect">
            <a:avLst/>
          </a:prstGeom>
        </p:spPr>
      </p:pic>
      <p:sp>
        <p:nvSpPr>
          <p:cNvPr id="4" name="Strzałka w prawo 3"/>
          <p:cNvSpPr/>
          <p:nvPr/>
        </p:nvSpPr>
        <p:spPr>
          <a:xfrm>
            <a:off x="4283968" y="1124744"/>
            <a:ext cx="1728192" cy="537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42" name="Picture 2" descr="Zobacz obraz źródłow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64" y="1717544"/>
            <a:ext cx="3788668" cy="458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06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8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erodynamiczny">
  <a:themeElements>
    <a:clrScheme name="Niestandardowy 1">
      <a:dk1>
        <a:sysClr val="windowText" lastClr="000000"/>
      </a:dk1>
      <a:lt1>
        <a:sysClr val="window" lastClr="FFFFFF"/>
      </a:lt1>
      <a:dk2>
        <a:srgbClr val="676A55"/>
      </a:dk2>
      <a:lt2>
        <a:srgbClr val="FFFF00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</TotalTime>
  <Words>73</Words>
  <Application>Microsoft Office PowerPoint</Application>
  <PresentationFormat>Pokaz na ekranie (4:3)</PresentationFormat>
  <Paragraphs>11</Paragraphs>
  <Slides>10</Slides>
  <Notes>0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Aerodynamiczny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4</cp:revision>
  <dcterms:created xsi:type="dcterms:W3CDTF">2020-05-22T08:23:57Z</dcterms:created>
  <dcterms:modified xsi:type="dcterms:W3CDTF">2020-05-22T09:23:53Z</dcterms:modified>
</cp:coreProperties>
</file>