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B6F360-7DFC-4D53-892F-355B2D7B5FDF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F9E30F-A1CF-4B40-AB02-313353DE768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116632"/>
            <a:ext cx="84567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52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Temat: 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Uzdrowienie sługi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Setnika – zawierzenie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łowu Jezusa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13" y="378904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8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63688" y="404664"/>
            <a:ext cx="5723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Do kogo my zwracamy się o pomoc?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611560" y="1340768"/>
            <a:ext cx="2304256" cy="194421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rodzice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7" name="Sześciokąt 6"/>
          <p:cNvSpPr/>
          <p:nvPr/>
        </p:nvSpPr>
        <p:spPr>
          <a:xfrm>
            <a:off x="6156176" y="1340768"/>
            <a:ext cx="2304256" cy="194421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koledzy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Sześciokąt 7"/>
          <p:cNvSpPr/>
          <p:nvPr/>
        </p:nvSpPr>
        <p:spPr>
          <a:xfrm>
            <a:off x="4860032" y="4047550"/>
            <a:ext cx="2304256" cy="194421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przyjaciele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9" name="Sześciokąt 8"/>
          <p:cNvSpPr/>
          <p:nvPr/>
        </p:nvSpPr>
        <p:spPr>
          <a:xfrm>
            <a:off x="1907704" y="4053020"/>
            <a:ext cx="2304256" cy="1944216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księża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0" name="Sześciokąt 9"/>
          <p:cNvSpPr/>
          <p:nvPr/>
        </p:nvSpPr>
        <p:spPr>
          <a:xfrm>
            <a:off x="3373016" y="1340768"/>
            <a:ext cx="2304256" cy="1944216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nauczyciele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aśnienie w chmurce 3"/>
          <p:cNvSpPr/>
          <p:nvPr/>
        </p:nvSpPr>
        <p:spPr>
          <a:xfrm>
            <a:off x="1108123" y="244205"/>
            <a:ext cx="7259960" cy="187220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„Panie, nie jestem godzien, abyś przyszedł do mnie, ale powiedz tylko słowo, a będzie uzdrowiona dusza moja”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4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47" y="404664"/>
            <a:ext cx="909005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Słowa Jezusa, mają moc uzdrawiania.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Kiedyś chodził po ziemi, mocą 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Swojego słowa dokonywał licznych</a:t>
            </a:r>
          </a:p>
          <a:p>
            <a:pPr algn="ctr"/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udów. Dzisiaj uzdrawia mocą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Swojego słowa zawartego</a:t>
            </a:r>
          </a:p>
          <a:p>
            <a:pPr algn="ctr"/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Biblii.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Uzdrawia naszą duszę, </a:t>
            </a:r>
          </a:p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gdy przyjmujemy Go w Komunii św.</a:t>
            </a:r>
          </a:p>
        </p:txBody>
      </p:sp>
    </p:spTree>
    <p:extLst>
      <p:ext uri="{BB962C8B-B14F-4D97-AF65-F5344CB8AC3E}">
        <p14:creationId xmlns:p14="http://schemas.microsoft.com/office/powerpoint/2010/main" val="232217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9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92794" y="234534"/>
            <a:ext cx="3762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Komu możemy zaufać?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64" y="2276872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860263" y="980728"/>
            <a:ext cx="3473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Rodzicom</a:t>
            </a:r>
          </a:p>
        </p:txBody>
      </p:sp>
    </p:spTree>
    <p:extLst>
      <p:ext uri="{BB962C8B-B14F-4D97-AF65-F5344CB8AC3E}">
        <p14:creationId xmlns:p14="http://schemas.microsoft.com/office/powerpoint/2010/main" val="140019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06745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000212" y="188640"/>
            <a:ext cx="490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Nauczycielom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901893" cy="31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7" y="980728"/>
            <a:ext cx="48577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788492" y="188640"/>
            <a:ext cx="3622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Lekarzom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79" y="3573016"/>
            <a:ext cx="43246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3914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67744" y="476672"/>
            <a:ext cx="4901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Panu Jezusowi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941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404664"/>
            <a:ext cx="491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Odczytujemy fragment Ewangelii </a:t>
            </a:r>
            <a:r>
              <a:rPr lang="pl-PL" sz="2000" dirty="0" err="1" smtClean="0">
                <a:solidFill>
                  <a:schemeClr val="bg1"/>
                </a:solidFill>
              </a:rPr>
              <a:t>Łk</a:t>
            </a:r>
            <a:r>
              <a:rPr lang="pl-PL" sz="2000" dirty="0" smtClean="0">
                <a:solidFill>
                  <a:schemeClr val="bg1"/>
                </a:solidFill>
              </a:rPr>
              <a:t> 7, 1-10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38022" y="1268760"/>
            <a:ext cx="8712968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Gdy Jezus dokończył wszystkich tych mów do ludu, który się przysłuchiwał, wszedł do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Kafarnaum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Sługa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pewnego setnika, szczególnie przez niego ceniony, chorował i bliski był śmierci.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Skoro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setnik posłyszał o Jezusie, wysłał do Niego starszyznę żydowską z prośbą, żeby przyszedł i uzdrowił mu sługę.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zjawili się u Jezusa i prosili Go usilnie: «Godzien jest, żebyś mu to wyświadczył - mówili - </a:t>
            </a:r>
            <a:r>
              <a:rPr lang="pl-PL" b="1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miłuje bowiem nasz naród i sam zbudował nam synagogę».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Jezus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przeto wybrał się z nimi. A gdy był już niedaleko domu, setnik wysłał do Niego przyjaciół z prośbą: «Panie, nie trudź się, bo nie jestem godzien, abyś wszedł pod dach mój.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dlatego ja sam nie uważałem się za godnego przyjść do Ciebie. Lecz powiedz słowo, a mój sługa będzie uzdrowiony.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i ja, choć podlegam władzy, mam pod sobą żołnierzy. Mówię temu: "Idź!" - a idzie; drugiemu: "Chodź!" - a przychodzi; a mojemu słudze: "Zrób to!" - a robi».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Gdy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Jezus to usłyszał, zadziwił się i zwracając się do tłumu, który szedł za Nim, rzekł: «Powiadam wam: Tak wielkiej wiary nie znalazłem nawet w Izraelu». 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gdy wysłani wrócili do domu zastali sługę zdrowego. </a:t>
            </a:r>
          </a:p>
        </p:txBody>
      </p:sp>
    </p:spTree>
    <p:extLst>
      <p:ext uri="{BB962C8B-B14F-4D97-AF65-F5344CB8AC3E}">
        <p14:creationId xmlns:p14="http://schemas.microsoft.com/office/powerpoint/2010/main" val="316171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84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779912" y="404664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Setnik</a:t>
            </a:r>
            <a:r>
              <a:rPr lang="pl-PL" sz="2400" dirty="0">
                <a:solidFill>
                  <a:schemeClr val="bg1"/>
                </a:solidFill>
              </a:rPr>
              <a:t> to: </a:t>
            </a:r>
          </a:p>
          <a:p>
            <a:r>
              <a:rPr lang="pl-PL" sz="2400" dirty="0">
                <a:solidFill>
                  <a:schemeClr val="bg1"/>
                </a:solidFill>
              </a:rPr>
              <a:t>dowódca oddziału wojskowego, składającego się ze stu </a:t>
            </a:r>
            <a:r>
              <a:rPr lang="pl-PL" sz="2400" dirty="0" smtClean="0">
                <a:solidFill>
                  <a:schemeClr val="bg1"/>
                </a:solidFill>
              </a:rPr>
              <a:t>osób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1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3" y="2223089"/>
            <a:ext cx="72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11560" y="334784"/>
            <a:ext cx="4572000" cy="677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ie </a:t>
            </a:r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jestem</a:t>
            </a: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godzien, abyś wszedł pod dach mój.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139952" y="1324854"/>
            <a:ext cx="4572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Lecz powiedz słowo, a mój sługa będzie uzdrowiony.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9881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984159" y="116632"/>
            <a:ext cx="32092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Zaufanie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Elipsa 5"/>
          <p:cNvSpPr/>
          <p:nvPr/>
        </p:nvSpPr>
        <p:spPr>
          <a:xfrm>
            <a:off x="251520" y="1039962"/>
            <a:ext cx="4248472" cy="290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Przekonanie, że jakiejś osobie można ufać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716016" y="1039962"/>
            <a:ext cx="4104456" cy="289231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Przekonanie, że czyjeś słowa, informacje są prawdziwe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187624" y="4004676"/>
            <a:ext cx="6912768" cy="27363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Przekonanie, że ktoś posiada jakieś umiejętności i potrafi je odpowiednio wykorzystać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15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237</Words>
  <Application>Microsoft Office PowerPoint</Application>
  <PresentationFormat>Pokaz na ekranie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5</cp:revision>
  <dcterms:created xsi:type="dcterms:W3CDTF">2020-06-04T06:26:45Z</dcterms:created>
  <dcterms:modified xsi:type="dcterms:W3CDTF">2020-06-04T07:09:28Z</dcterms:modified>
</cp:coreProperties>
</file>