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D6E411-B713-40FE-A382-C4194248F864}" type="datetimeFigureOut">
              <a:rPr lang="pl-PL" smtClean="0"/>
              <a:t>02.06.2020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BB81D9-463D-451F-8DED-427BBDF71CF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476672"/>
            <a:ext cx="8823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Katecheza 50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 błogosławieństwa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76622"/>
            <a:ext cx="3960440" cy="3460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5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41601" y="188640"/>
            <a:ext cx="922720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Nie tylko ksiądz może błogosławić.</a:t>
            </a:r>
          </a:p>
          <a:p>
            <a:pPr algn="ctr"/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 życiu codziennym rodzice</a:t>
            </a:r>
          </a:p>
          <a:p>
            <a:pPr algn="ctr"/>
            <a:r>
              <a:rPr lang="pl-PL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nasi bliscy mogą udzielać</a:t>
            </a:r>
          </a:p>
          <a:p>
            <a:pPr algn="ctr"/>
            <a:r>
              <a:rPr lang="pl-PL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łogosławieństwa.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0033" y="2543076"/>
            <a:ext cx="853470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/>
                <a:solidFill>
                  <a:schemeClr val="accent3"/>
                </a:solidFill>
              </a:rPr>
              <a:t>Udzielane błogosławieństwo</a:t>
            </a:r>
          </a:p>
          <a:p>
            <a:pPr algn="ctr"/>
            <a:r>
              <a:rPr lang="pl-PL" sz="3600" b="1" dirty="0">
                <a:ln/>
                <a:solidFill>
                  <a:schemeClr val="accent3"/>
                </a:solidFill>
              </a:rPr>
              <a:t>z</a:t>
            </a:r>
            <a:r>
              <a:rPr lang="pl-PL" sz="3600" b="1" dirty="0" smtClean="0">
                <a:ln/>
                <a:solidFill>
                  <a:schemeClr val="accent3"/>
                </a:solidFill>
              </a:rPr>
              <a:t>awsze jest czynione znakiem</a:t>
            </a:r>
          </a:p>
          <a:p>
            <a:pPr algn="ctr"/>
            <a:r>
              <a:rPr lang="pl-PL" sz="3600" b="1" dirty="0">
                <a:ln/>
                <a:solidFill>
                  <a:schemeClr val="accent3"/>
                </a:solidFill>
              </a:rPr>
              <a:t>k</a:t>
            </a:r>
            <a:r>
              <a:rPr lang="pl-PL" sz="3600" b="1" dirty="0" smtClean="0">
                <a:ln/>
                <a:solidFill>
                  <a:schemeClr val="accent3"/>
                </a:solidFill>
              </a:rPr>
              <a:t>rzyża ( czyli w imię Ojca i Syna</a:t>
            </a:r>
          </a:p>
          <a:p>
            <a:pPr algn="ctr"/>
            <a:r>
              <a:rPr lang="pl-PL" sz="3600" b="1" dirty="0">
                <a:ln/>
                <a:solidFill>
                  <a:schemeClr val="accent3"/>
                </a:solidFill>
              </a:rPr>
              <a:t>i</a:t>
            </a:r>
            <a:r>
              <a:rPr lang="pl-PL" sz="3600" b="1" dirty="0" smtClean="0">
                <a:ln/>
                <a:solidFill>
                  <a:schemeClr val="accent3"/>
                </a:solidFill>
              </a:rPr>
              <a:t> Ducha Świętego).</a:t>
            </a:r>
          </a:p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 </a:t>
            </a:r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6843" y="4869220"/>
            <a:ext cx="89274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Każde błogosławieństwo staje się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kuteczne jedynie mocą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Pana Boga.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38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476672"/>
            <a:ext cx="7475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Napisz, w jakich sytuacjach w życiu codziennym udzielane jest</a:t>
            </a:r>
          </a:p>
          <a:p>
            <a:r>
              <a:rPr lang="pl-PL" dirty="0"/>
              <a:t>b</a:t>
            </a:r>
            <a:r>
              <a:rPr lang="pl-PL" dirty="0" smtClean="0"/>
              <a:t>łogosławieństwo?</a:t>
            </a:r>
            <a:endParaRPr lang="pl-PL" dirty="0"/>
          </a:p>
        </p:txBody>
      </p:sp>
      <p:sp>
        <p:nvSpPr>
          <p:cNvPr id="5" name="Schemat blokowy: proces 4"/>
          <p:cNvSpPr/>
          <p:nvPr/>
        </p:nvSpPr>
        <p:spPr>
          <a:xfrm>
            <a:off x="299712" y="1700808"/>
            <a:ext cx="4248472" cy="19442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Przed ważnymi wydarzeniami w naszym życiu</a:t>
            </a:r>
            <a:endParaRPr lang="pl-PL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chemat blokowy: proces 5"/>
          <p:cNvSpPr/>
          <p:nvPr/>
        </p:nvSpPr>
        <p:spPr>
          <a:xfrm>
            <a:off x="4788024" y="2852936"/>
            <a:ext cx="4248472" cy="19442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Podczas pierwszej komunii świętej</a:t>
            </a:r>
            <a:endParaRPr lang="pl-PL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chemat blokowy: proces 6"/>
          <p:cNvSpPr/>
          <p:nvPr/>
        </p:nvSpPr>
        <p:spPr>
          <a:xfrm>
            <a:off x="323528" y="4487804"/>
            <a:ext cx="4248472" cy="19442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- Przed wyjazdem, wycieczką, wyjściem z domu</a:t>
            </a:r>
            <a:endParaRPr lang="pl-PL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7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8843" y="406655"/>
            <a:ext cx="882164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Razem z rodzicami pomódl się słowami modlitwy: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Boże dobry i miłosierny, polecamy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Twojej opiece nasz dom, rodzinę</a:t>
            </a:r>
          </a:p>
          <a:p>
            <a:pPr algn="ctr"/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 wszystko, co posiadamy.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Błogosław nam, strzeż od złego,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chroń W niebezpieczeństwie,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zachowaj od nieszczęścia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i umacniaj naszą wiarę.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W smutku i cierpieniu daj ufną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nadzieję. Spraw, abyśmy zawsze</a:t>
            </a:r>
          </a:p>
          <a:p>
            <a:pPr algn="ctr"/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yli złączeni z Tobą.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Przez Chrystusa Pana naszego. Amen</a:t>
            </a:r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1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980728"/>
            <a:ext cx="9114971" cy="54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76672"/>
            <a:ext cx="6477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Kiedy i gdzie błogosławi nam dzisiaj Pan Jezus?</a:t>
            </a:r>
          </a:p>
          <a:p>
            <a:r>
              <a:rPr lang="pl-PL" dirty="0" smtClean="0"/>
              <a:t>(np. na zakończenie Mszy Świętej przez ręce kapłana)</a:t>
            </a:r>
            <a:endParaRPr lang="pl-PL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400000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2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04664"/>
            <a:ext cx="7185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</a:t>
            </a:r>
          </a:p>
          <a:p>
            <a:r>
              <a:rPr lang="pl-PL" dirty="0" smtClean="0"/>
              <a:t>Uzupełnij tekst błogosławieństwa udzielanego przez kapłana</a:t>
            </a:r>
          </a:p>
          <a:p>
            <a:r>
              <a:rPr lang="pl-PL" dirty="0"/>
              <a:t>n</a:t>
            </a:r>
            <a:r>
              <a:rPr lang="pl-PL" dirty="0" smtClean="0"/>
              <a:t>a zakończenie Mszy Świętej.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-33113" y="1628800"/>
            <a:ext cx="935704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K: Pan z ( ……..)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W: I z (……….) twoim</a:t>
            </a:r>
          </a:p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K: Niech was (…………..</a:t>
            </a:r>
          </a:p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…………)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Wszechmogący, (……..)</a:t>
            </a:r>
          </a:p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(………..) i (………….)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00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9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az znaleziony dla: błogosławieńst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789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5536" y="404664"/>
            <a:ext cx="524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Kiedy spotykamy się z błogosławieństwem?</a:t>
            </a:r>
            <a:endParaRPr lang="pl-PL" dirty="0"/>
          </a:p>
        </p:txBody>
      </p:sp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730527"/>
            <a:ext cx="4857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868070"/>
            <a:ext cx="46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Błogosławieństwo przed posiłkiem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28878" y="218553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Błogosławieństwo domu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1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89654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88" y="2276872"/>
            <a:ext cx="3528392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5536" y="764704"/>
            <a:ext cx="550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Przed zawarciem sakramentu małżeństwa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8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7" y="765104"/>
            <a:ext cx="4332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26" y="3789040"/>
            <a:ext cx="441802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148064" y="1641485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Przed Pierwszą Komunią </a:t>
            </a:r>
          </a:p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Świętą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32270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05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7544" y="990020"/>
            <a:ext cx="399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Podczas święceń kapłańskich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1361" y="2348880"/>
            <a:ext cx="4703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 odprawieniu przez kapłana </a:t>
            </a:r>
          </a:p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ierwszej Mszy św. </a:t>
            </a:r>
          </a:p>
          <a:p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tzw. Błogosławieństwo prymicyjne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8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1940" y="188640"/>
            <a:ext cx="782137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Poprzez błogosławieństwo każdy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ierny otrzymuje od Boga moc,</a:t>
            </a:r>
          </a:p>
          <a:p>
            <a:pPr algn="ctr"/>
            <a:r>
              <a:rPr lang="pl-PL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zięki której może głosić </a:t>
            </a:r>
          </a:p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całemu światu o Bożej miłości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02" y="2967335"/>
            <a:ext cx="90108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„Błogosławieństwo </a:t>
            </a: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jest spotkaniem Boga i człowieka;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błogosławieństwie dar Boga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przyjęcie go przez człowieka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rzyzywają się i łączą”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30466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TM02455596[[fn=Wiosna]]</Template>
  <TotalTime>41</TotalTime>
  <Words>289</Words>
  <Application>Microsoft Office PowerPoint</Application>
  <PresentationFormat>Pokaz na ekranie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Spring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5</cp:revision>
  <dcterms:created xsi:type="dcterms:W3CDTF">2020-06-02T06:19:28Z</dcterms:created>
  <dcterms:modified xsi:type="dcterms:W3CDTF">2020-06-02T07:01:19Z</dcterms:modified>
</cp:coreProperties>
</file>