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C0E1D30-26FA-445D-85A8-CB66F5CA94CE}" type="datetimeFigureOut">
              <a:rPr lang="pl-PL" smtClean="0"/>
              <a:t>04.06.2020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2518AF6-CB10-4113-BBAB-AB187908BC46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82581" y="188640"/>
            <a:ext cx="81354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Katecheza 50</a:t>
            </a:r>
          </a:p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Temat: </a:t>
            </a:r>
            <a:r>
              <a:rPr lang="pl-PL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Jezus wskrzesza</a:t>
            </a:r>
          </a:p>
          <a:p>
            <a:pPr algn="ctr"/>
            <a:r>
              <a:rPr lang="pl-PL" sz="54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umarłych</a:t>
            </a:r>
            <a:endParaRPr lang="pl-PL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21" y="2810784"/>
            <a:ext cx="3384376" cy="3861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604867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21111" y="260648"/>
            <a:ext cx="4724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Wskrzeszenie</a:t>
            </a:r>
          </a:p>
          <a:p>
            <a:pPr algn="ctr"/>
            <a:r>
              <a:rPr lang="pl-PL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órki </a:t>
            </a:r>
            <a:r>
              <a:rPr lang="pl-PL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Jaira</a:t>
            </a:r>
            <a:r>
              <a:rPr lang="pl-PL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89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83568" y="476672"/>
            <a:ext cx="4270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Jak my możemy pomagać innym?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(narysuj, jak możesz komuś pomóc)</a:t>
            </a:r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8" y="2588121"/>
            <a:ext cx="47625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2403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810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805944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5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raz znaleziony dla: bt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6550"/>
            <a:ext cx="2448272" cy="3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2862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braz znaleziony dla: spide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3960440" cy="22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55576" y="332656"/>
            <a:ext cx="33826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Historie wymyślone: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4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02" y="112474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31186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835696" y="332656"/>
            <a:ext cx="32047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Historie prawdziwe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6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30182" y="332656"/>
            <a:ext cx="7083991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 rzeczywistym świecie nie ma</a:t>
            </a:r>
          </a:p>
          <a:p>
            <a:pPr algn="ctr"/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owy o powtórnym życiu, </a:t>
            </a:r>
          </a:p>
          <a:p>
            <a:pPr algn="ctr"/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bohaterach wykonujących</a:t>
            </a:r>
          </a:p>
          <a:p>
            <a:pPr algn="ctr"/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zeczy niemożliwe. 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68422" y="3645024"/>
            <a:ext cx="800751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Człowiek nie ma możliwości</a:t>
            </a:r>
          </a:p>
          <a:p>
            <a:pPr algn="ctr"/>
            <a:r>
              <a:rPr lang="pl-PL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Dać kolejnej szansy na życie</a:t>
            </a:r>
          </a:p>
          <a:p>
            <a:pPr algn="ctr"/>
            <a:r>
              <a:rPr lang="pl-PL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Ani sobie ani bliźniemu</a:t>
            </a:r>
            <a:endParaRPr lang="pl-PL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51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404664"/>
            <a:ext cx="444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Odczytajmy tekst Ewangelii </a:t>
            </a:r>
            <a:r>
              <a:rPr lang="pl-PL" b="1" dirty="0" err="1" smtClean="0">
                <a:solidFill>
                  <a:schemeClr val="bg1"/>
                </a:solidFill>
              </a:rPr>
              <a:t>Łk</a:t>
            </a:r>
            <a:r>
              <a:rPr lang="pl-PL" b="1" dirty="0" smtClean="0">
                <a:solidFill>
                  <a:schemeClr val="bg1"/>
                </a:solidFill>
              </a:rPr>
              <a:t> 7, 11-17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5536" y="1268760"/>
            <a:ext cx="8496944" cy="452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„Wkrótce </a:t>
            </a:r>
            <a:r>
              <a:rPr lang="pl-PL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potem udał się do pewnego miasta, zwanego Nain; a szli z Nim Jego uczniowie i tłum wielki. </a:t>
            </a:r>
            <a:r>
              <a:rPr lang="pl-PL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Gdy </a:t>
            </a:r>
            <a:r>
              <a:rPr lang="pl-PL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zbliżył się do bramy miejskiej, właśnie wynoszono umarłego - jedynego syna matki, a ta była wdową. Towarzyszył jej spory tłum z miasta. </a:t>
            </a:r>
            <a:r>
              <a:rPr lang="pl-PL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 </a:t>
            </a:r>
            <a:r>
              <a:rPr lang="pl-PL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jej widok Pan użalił się nad nią i rzekł do niej: «Nie płacz!» </a:t>
            </a:r>
            <a:r>
              <a:rPr lang="pl-PL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Potem </a:t>
            </a:r>
            <a:r>
              <a:rPr lang="pl-PL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przystąpił, dotknął się mar - a ci, którzy je nieśli, stanęli - i rzekł: «Młodzieńcze, tobie mówię wstań!» </a:t>
            </a:r>
            <a:r>
              <a:rPr lang="pl-PL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Zmarły </a:t>
            </a:r>
            <a:r>
              <a:rPr lang="pl-PL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usiadł i zaczął mówić; i oddał go jego matce. </a:t>
            </a:r>
            <a:r>
              <a:rPr lang="pl-PL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pl-PL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wszystkich ogarnął strach; wielbili Boga i mówili: «Wielki prorok powstał wśród nas, i Bóg łaskawie nawiedził lud swój». </a:t>
            </a:r>
            <a:r>
              <a:rPr lang="pl-PL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rozeszła się ta wieść o Nim po całej Judei i po całej okolicznej </a:t>
            </a:r>
            <a:r>
              <a:rPr lang="pl-PL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krainie”. </a:t>
            </a:r>
            <a:endParaRPr lang="pl-PL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93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34377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9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3" y="620688"/>
            <a:ext cx="759214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pomocą rodziców dajcie odpowiedź na pytania: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Do jakiego miasta udał się Jezus?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……………………………………..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Kogo tam spotkał?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……………………………………...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Co powiedział Jezus do kobiety?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………………………………………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Jakie słowa Jezus skierował do młodzieńca?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……………………………………..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W jaki sposób ludzie wielbili Boga?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………………………………………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870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504" y="332656"/>
            <a:ext cx="88793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Opisany cud Jezusa 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azywamy </a:t>
            </a:r>
            <a:r>
              <a:rPr lang="pl-PL" sz="5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wskrzeszeniem</a:t>
            </a:r>
            <a:endParaRPr lang="pl-PL" sz="5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09269" y="2967335"/>
            <a:ext cx="8725466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Jezus, który uzdrawia</a:t>
            </a:r>
          </a:p>
          <a:p>
            <a:pPr algn="ctr"/>
            <a:r>
              <a:rPr lang="pl-P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est Panem życia i 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ś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mierci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Nasze życie jest 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 Jego rękach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28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280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882927" y="188640"/>
            <a:ext cx="56861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Wskrzeszenie</a:t>
            </a:r>
          </a:p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łazarza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802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ywa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yw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47</TotalTime>
  <Words>275</Words>
  <Application>Microsoft Office PowerPoint</Application>
  <PresentationFormat>Pokaz na ekranie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Perspektywa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6</cp:revision>
  <dcterms:created xsi:type="dcterms:W3CDTF">2020-06-03T18:01:21Z</dcterms:created>
  <dcterms:modified xsi:type="dcterms:W3CDTF">2020-06-04T05:47:38Z</dcterms:modified>
</cp:coreProperties>
</file>