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15"/>
  </p:notesMasterIdLst>
  <p:sldIdLst>
    <p:sldId id="277" r:id="rId2"/>
    <p:sldId id="297" r:id="rId3"/>
    <p:sldId id="296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31" r:id="rId37"/>
    <p:sldId id="332" r:id="rId38"/>
    <p:sldId id="333" r:id="rId39"/>
    <p:sldId id="334" r:id="rId40"/>
    <p:sldId id="335" r:id="rId41"/>
    <p:sldId id="336" r:id="rId42"/>
    <p:sldId id="337" r:id="rId43"/>
    <p:sldId id="338" r:id="rId44"/>
    <p:sldId id="339" r:id="rId45"/>
    <p:sldId id="340" r:id="rId46"/>
    <p:sldId id="341" r:id="rId47"/>
    <p:sldId id="342" r:id="rId48"/>
    <p:sldId id="344" r:id="rId49"/>
    <p:sldId id="345" r:id="rId50"/>
    <p:sldId id="278" r:id="rId51"/>
    <p:sldId id="346" r:id="rId52"/>
    <p:sldId id="279" r:id="rId53"/>
    <p:sldId id="347" r:id="rId54"/>
    <p:sldId id="348" r:id="rId55"/>
    <p:sldId id="355" r:id="rId56"/>
    <p:sldId id="350" r:id="rId57"/>
    <p:sldId id="349" r:id="rId58"/>
    <p:sldId id="353" r:id="rId59"/>
    <p:sldId id="354" r:id="rId60"/>
    <p:sldId id="351" r:id="rId61"/>
    <p:sldId id="356" r:id="rId62"/>
    <p:sldId id="284" r:id="rId63"/>
    <p:sldId id="357" r:id="rId64"/>
    <p:sldId id="358" r:id="rId65"/>
    <p:sldId id="359" r:id="rId66"/>
    <p:sldId id="360" r:id="rId67"/>
    <p:sldId id="361" r:id="rId68"/>
    <p:sldId id="362" r:id="rId69"/>
    <p:sldId id="363" r:id="rId70"/>
    <p:sldId id="364" r:id="rId71"/>
    <p:sldId id="365" r:id="rId72"/>
    <p:sldId id="366" r:id="rId73"/>
    <p:sldId id="368" r:id="rId74"/>
    <p:sldId id="369" r:id="rId75"/>
    <p:sldId id="370" r:id="rId76"/>
    <p:sldId id="374" r:id="rId77"/>
    <p:sldId id="371" r:id="rId78"/>
    <p:sldId id="373" r:id="rId79"/>
    <p:sldId id="367" r:id="rId80"/>
    <p:sldId id="375" r:id="rId81"/>
    <p:sldId id="389" r:id="rId82"/>
    <p:sldId id="390" r:id="rId83"/>
    <p:sldId id="378" r:id="rId84"/>
    <p:sldId id="292" r:id="rId85"/>
    <p:sldId id="295" r:id="rId86"/>
    <p:sldId id="380" r:id="rId87"/>
    <p:sldId id="286" r:id="rId88"/>
    <p:sldId id="391" r:id="rId89"/>
    <p:sldId id="392" r:id="rId90"/>
    <p:sldId id="393" r:id="rId91"/>
    <p:sldId id="379" r:id="rId92"/>
    <p:sldId id="288" r:id="rId93"/>
    <p:sldId id="394" r:id="rId94"/>
    <p:sldId id="377" r:id="rId95"/>
    <p:sldId id="388" r:id="rId96"/>
    <p:sldId id="376" r:id="rId97"/>
    <p:sldId id="298" r:id="rId98"/>
    <p:sldId id="395" r:id="rId99"/>
    <p:sldId id="396" r:id="rId100"/>
    <p:sldId id="382" r:id="rId101"/>
    <p:sldId id="285" r:id="rId102"/>
    <p:sldId id="381" r:id="rId103"/>
    <p:sldId id="383" r:id="rId104"/>
    <p:sldId id="387" r:id="rId105"/>
    <p:sldId id="386" r:id="rId106"/>
    <p:sldId id="385" r:id="rId107"/>
    <p:sldId id="384" r:id="rId108"/>
    <p:sldId id="398" r:id="rId109"/>
    <p:sldId id="397" r:id="rId110"/>
    <p:sldId id="289" r:id="rId111"/>
    <p:sldId id="290" r:id="rId112"/>
    <p:sldId id="287" r:id="rId113"/>
    <p:sldId id="294" r:id="rId114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FFFF"/>
    <a:srgbClr val="FFFF99"/>
    <a:srgbClr val="B10B76"/>
    <a:srgbClr val="993300"/>
    <a:srgbClr val="800000"/>
    <a:srgbClr val="FFCC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32787" autoAdjust="0"/>
    <p:restoredTop sz="98941" autoAdjust="0"/>
  </p:normalViewPr>
  <p:slideViewPr>
    <p:cSldViewPr>
      <p:cViewPr varScale="1">
        <p:scale>
          <a:sx n="73" d="100"/>
          <a:sy n="73" d="100"/>
        </p:scale>
        <p:origin x="-19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  <p:sld r:id="rId52" collapse="1"/>
      <p:sld r:id="rId53" collapse="1"/>
      <p:sld r:id="rId54" collapse="1"/>
      <p:sld r:id="rId55" collapse="1"/>
      <p:sld r:id="rId56" collapse="1"/>
      <p:sld r:id="rId57" collapse="1"/>
      <p:sld r:id="rId58" collapse="1"/>
      <p:sld r:id="rId59" collapse="1"/>
      <p:sld r:id="rId60" collapse="1"/>
      <p:sld r:id="rId61" collapse="1"/>
      <p:sld r:id="rId62" collapse="1"/>
      <p:sld r:id="rId63" collapse="1"/>
      <p:sld r:id="rId64" collapse="1"/>
      <p:sld r:id="rId65" collapse="1"/>
      <p:sld r:id="rId66" collapse="1"/>
      <p:sld r:id="rId67" collapse="1"/>
      <p:sld r:id="rId68" collapse="1"/>
      <p:sld r:id="rId69" collapse="1"/>
      <p:sld r:id="rId70" collapse="1"/>
      <p:sld r:id="rId7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17.xml"/><Relationship Id="rId18" Type="http://schemas.openxmlformats.org/officeDocument/2006/relationships/slide" Target="slides/slide22.xml"/><Relationship Id="rId26" Type="http://schemas.openxmlformats.org/officeDocument/2006/relationships/slide" Target="slides/slide30.xml"/><Relationship Id="rId39" Type="http://schemas.openxmlformats.org/officeDocument/2006/relationships/slide" Target="slides/slide43.xml"/><Relationship Id="rId21" Type="http://schemas.openxmlformats.org/officeDocument/2006/relationships/slide" Target="slides/slide25.xml"/><Relationship Id="rId34" Type="http://schemas.openxmlformats.org/officeDocument/2006/relationships/slide" Target="slides/slide38.xml"/><Relationship Id="rId42" Type="http://schemas.openxmlformats.org/officeDocument/2006/relationships/slide" Target="slides/slide46.xml"/><Relationship Id="rId47" Type="http://schemas.openxmlformats.org/officeDocument/2006/relationships/slide" Target="slides/slide63.xml"/><Relationship Id="rId50" Type="http://schemas.openxmlformats.org/officeDocument/2006/relationships/slide" Target="slides/slide66.xml"/><Relationship Id="rId55" Type="http://schemas.openxmlformats.org/officeDocument/2006/relationships/slide" Target="slides/slide71.xml"/><Relationship Id="rId63" Type="http://schemas.openxmlformats.org/officeDocument/2006/relationships/slide" Target="slides/slide79.xml"/><Relationship Id="rId68" Type="http://schemas.openxmlformats.org/officeDocument/2006/relationships/slide" Target="slides/slide86.xml"/><Relationship Id="rId7" Type="http://schemas.openxmlformats.org/officeDocument/2006/relationships/slide" Target="slides/slide11.xml"/><Relationship Id="rId71" Type="http://schemas.openxmlformats.org/officeDocument/2006/relationships/slide" Target="slides/slide96.xml"/><Relationship Id="rId2" Type="http://schemas.openxmlformats.org/officeDocument/2006/relationships/slide" Target="slides/slide6.xml"/><Relationship Id="rId16" Type="http://schemas.openxmlformats.org/officeDocument/2006/relationships/slide" Target="slides/slide20.xml"/><Relationship Id="rId29" Type="http://schemas.openxmlformats.org/officeDocument/2006/relationships/slide" Target="slides/slide33.xml"/><Relationship Id="rId1" Type="http://schemas.openxmlformats.org/officeDocument/2006/relationships/slide" Target="slides/slide5.xml"/><Relationship Id="rId6" Type="http://schemas.openxmlformats.org/officeDocument/2006/relationships/slide" Target="slides/slide10.xml"/><Relationship Id="rId11" Type="http://schemas.openxmlformats.org/officeDocument/2006/relationships/slide" Target="slides/slide15.xml"/><Relationship Id="rId24" Type="http://schemas.openxmlformats.org/officeDocument/2006/relationships/slide" Target="slides/slide28.xml"/><Relationship Id="rId32" Type="http://schemas.openxmlformats.org/officeDocument/2006/relationships/slide" Target="slides/slide36.xml"/><Relationship Id="rId37" Type="http://schemas.openxmlformats.org/officeDocument/2006/relationships/slide" Target="slides/slide41.xml"/><Relationship Id="rId40" Type="http://schemas.openxmlformats.org/officeDocument/2006/relationships/slide" Target="slides/slide44.xml"/><Relationship Id="rId45" Type="http://schemas.openxmlformats.org/officeDocument/2006/relationships/slide" Target="slides/slide49.xml"/><Relationship Id="rId53" Type="http://schemas.openxmlformats.org/officeDocument/2006/relationships/slide" Target="slides/slide69.xml"/><Relationship Id="rId58" Type="http://schemas.openxmlformats.org/officeDocument/2006/relationships/slide" Target="slides/slide74.xml"/><Relationship Id="rId66" Type="http://schemas.openxmlformats.org/officeDocument/2006/relationships/slide" Target="slides/slide82.xml"/><Relationship Id="rId5" Type="http://schemas.openxmlformats.org/officeDocument/2006/relationships/slide" Target="slides/slide9.xml"/><Relationship Id="rId15" Type="http://schemas.openxmlformats.org/officeDocument/2006/relationships/slide" Target="slides/slide19.xml"/><Relationship Id="rId23" Type="http://schemas.openxmlformats.org/officeDocument/2006/relationships/slide" Target="slides/slide27.xml"/><Relationship Id="rId28" Type="http://schemas.openxmlformats.org/officeDocument/2006/relationships/slide" Target="slides/slide32.xml"/><Relationship Id="rId36" Type="http://schemas.openxmlformats.org/officeDocument/2006/relationships/slide" Target="slides/slide40.xml"/><Relationship Id="rId49" Type="http://schemas.openxmlformats.org/officeDocument/2006/relationships/slide" Target="slides/slide65.xml"/><Relationship Id="rId57" Type="http://schemas.openxmlformats.org/officeDocument/2006/relationships/slide" Target="slides/slide73.xml"/><Relationship Id="rId61" Type="http://schemas.openxmlformats.org/officeDocument/2006/relationships/slide" Target="slides/slide77.xml"/><Relationship Id="rId10" Type="http://schemas.openxmlformats.org/officeDocument/2006/relationships/slide" Target="slides/slide14.xml"/><Relationship Id="rId19" Type="http://schemas.openxmlformats.org/officeDocument/2006/relationships/slide" Target="slides/slide23.xml"/><Relationship Id="rId31" Type="http://schemas.openxmlformats.org/officeDocument/2006/relationships/slide" Target="slides/slide35.xml"/><Relationship Id="rId44" Type="http://schemas.openxmlformats.org/officeDocument/2006/relationships/slide" Target="slides/slide48.xml"/><Relationship Id="rId52" Type="http://schemas.openxmlformats.org/officeDocument/2006/relationships/slide" Target="slides/slide68.xml"/><Relationship Id="rId60" Type="http://schemas.openxmlformats.org/officeDocument/2006/relationships/slide" Target="slides/slide76.xml"/><Relationship Id="rId65" Type="http://schemas.openxmlformats.org/officeDocument/2006/relationships/slide" Target="slides/slide81.xml"/><Relationship Id="rId4" Type="http://schemas.openxmlformats.org/officeDocument/2006/relationships/slide" Target="slides/slide8.xml"/><Relationship Id="rId9" Type="http://schemas.openxmlformats.org/officeDocument/2006/relationships/slide" Target="slides/slide13.xml"/><Relationship Id="rId14" Type="http://schemas.openxmlformats.org/officeDocument/2006/relationships/slide" Target="slides/slide18.xml"/><Relationship Id="rId22" Type="http://schemas.openxmlformats.org/officeDocument/2006/relationships/slide" Target="slides/slide26.xml"/><Relationship Id="rId27" Type="http://schemas.openxmlformats.org/officeDocument/2006/relationships/slide" Target="slides/slide31.xml"/><Relationship Id="rId30" Type="http://schemas.openxmlformats.org/officeDocument/2006/relationships/slide" Target="slides/slide34.xml"/><Relationship Id="rId35" Type="http://schemas.openxmlformats.org/officeDocument/2006/relationships/slide" Target="slides/slide39.xml"/><Relationship Id="rId43" Type="http://schemas.openxmlformats.org/officeDocument/2006/relationships/slide" Target="slides/slide47.xml"/><Relationship Id="rId48" Type="http://schemas.openxmlformats.org/officeDocument/2006/relationships/slide" Target="slides/slide64.xml"/><Relationship Id="rId56" Type="http://schemas.openxmlformats.org/officeDocument/2006/relationships/slide" Target="slides/slide72.xml"/><Relationship Id="rId64" Type="http://schemas.openxmlformats.org/officeDocument/2006/relationships/slide" Target="slides/slide80.xml"/><Relationship Id="rId69" Type="http://schemas.openxmlformats.org/officeDocument/2006/relationships/slide" Target="slides/slide91.xml"/><Relationship Id="rId8" Type="http://schemas.openxmlformats.org/officeDocument/2006/relationships/slide" Target="slides/slide12.xml"/><Relationship Id="rId51" Type="http://schemas.openxmlformats.org/officeDocument/2006/relationships/slide" Target="slides/slide67.xml"/><Relationship Id="rId3" Type="http://schemas.openxmlformats.org/officeDocument/2006/relationships/slide" Target="slides/slide7.xml"/><Relationship Id="rId12" Type="http://schemas.openxmlformats.org/officeDocument/2006/relationships/slide" Target="slides/slide16.xml"/><Relationship Id="rId17" Type="http://schemas.openxmlformats.org/officeDocument/2006/relationships/slide" Target="slides/slide21.xml"/><Relationship Id="rId25" Type="http://schemas.openxmlformats.org/officeDocument/2006/relationships/slide" Target="slides/slide29.xml"/><Relationship Id="rId33" Type="http://schemas.openxmlformats.org/officeDocument/2006/relationships/slide" Target="slides/slide37.xml"/><Relationship Id="rId38" Type="http://schemas.openxmlformats.org/officeDocument/2006/relationships/slide" Target="slides/slide42.xml"/><Relationship Id="rId46" Type="http://schemas.openxmlformats.org/officeDocument/2006/relationships/slide" Target="slides/slide62.xml"/><Relationship Id="rId59" Type="http://schemas.openxmlformats.org/officeDocument/2006/relationships/slide" Target="slides/slide75.xml"/><Relationship Id="rId67" Type="http://schemas.openxmlformats.org/officeDocument/2006/relationships/slide" Target="slides/slide83.xml"/><Relationship Id="rId20" Type="http://schemas.openxmlformats.org/officeDocument/2006/relationships/slide" Target="slides/slide24.xml"/><Relationship Id="rId41" Type="http://schemas.openxmlformats.org/officeDocument/2006/relationships/slide" Target="slides/slide45.xml"/><Relationship Id="rId54" Type="http://schemas.openxmlformats.org/officeDocument/2006/relationships/slide" Target="slides/slide70.xml"/><Relationship Id="rId62" Type="http://schemas.openxmlformats.org/officeDocument/2006/relationships/slide" Target="slides/slide78.xml"/><Relationship Id="rId70" Type="http://schemas.openxmlformats.org/officeDocument/2006/relationships/slide" Target="slides/slide9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DD534A-3809-4657-871E-B096965B8CD4}" type="datetimeFigureOut">
              <a:rPr lang="pl-PL" smtClean="0"/>
              <a:pPr/>
              <a:t>15.05.2020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C886D9-EA58-471F-A4DB-5AB982602C5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3945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886D9-EA58-471F-A4DB-5AB982602C5A}" type="slidenum">
              <a:rPr lang="pl-PL" smtClean="0"/>
              <a:pPr/>
              <a:t>70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AE87C-CA3F-4433-ABA3-9DB9A79479C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AA015-E0FB-4306-8EE5-F31B7932F6C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652F2-6E95-4D0B-B381-F55922DC102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8237F-94E4-41AF-96AE-14F1451552F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C9972-5428-4171-86B9-A8189891725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432FA-275C-43F0-A2C3-5DE08029492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4940C-4B6F-40E5-96A2-13723CB48AFC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3411B-BEB0-4ADF-AD4A-A2A9D752D11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23B90-CFFE-4A71-BB75-0D326CE918A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9B8C6-19E1-4FEF-BAB0-54188CFAD43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63935C-1840-489D-80C2-51D58DB864A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27" name="Symbol zastępczy tekstu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 smtClean="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14D1486F-9AD4-4D0E-8300-7554ACCDB16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803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ransition spd="slow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hyperlink" Target="http://wiadomosci.onet.pl/jp2/5168,4383,11,6,media.html" TargetMode="Externa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prezentacje\jp2\Ocalic%20podk&#322;ad.mp3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prezentacje\jp2\Ocalic.mp3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Pawe&#322;\Desktop\jp2\joanie%20madden%20-%20the%20south%20wind.mp3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prezentacje\jp2\dzwony.mp3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://serwisy.gazeta.pl/jp2/5,72541,3247921.html?i=9" TargetMode="Externa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://serwisy.gazeta.pl/jp2/5,72541,3247921.html?i=10" TargetMode="Externa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http://serwisy.gazeta.pl/jp2/5,72541,3247921.html?i=3" TargetMode="Externa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http://serwisy.gazeta.pl/jp2/5,72541,3247921.html?i=4" TargetMode="Externa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7" Type="http://schemas.openxmlformats.org/officeDocument/2006/relationships/image" Target="../media/image72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erwisy.gazeta.pl/jp2/5,72541,3247932.html?i=11" TargetMode="External"/><Relationship Id="rId5" Type="http://schemas.openxmlformats.org/officeDocument/2006/relationships/image" Target="../media/image71.jpeg"/><Relationship Id="rId4" Type="http://schemas.openxmlformats.org/officeDocument/2006/relationships/hyperlink" Target="http://serwisy.gazeta.pl/jp2/5,72541,3247932.html?i=7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hyperlink" Target="http://serwisy.gazeta.pl/jp2/5,72541,3250417,Jan_Pawel_II___zdjecia_prywatne.html?i=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hyperlink" Target="http://serwisy.gazeta.pl/jp2/5,72541,3247918,Najwazniejsze_zdjecia_pontyfikatu.html?i=1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hyperlink" Target="http://serwisy.gazeta.pl/jp2/5,72541,3247926,Pielgrzymki_do_ojczyzny___zdjecia.html?i=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://serwisy.gazeta.pl/jp2/5,72541,3250417,Jan_Pawel_II___zdjecia_prywatne.html?i=9" TargetMode="Externa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hyperlink" Target="http://serwisy.gazeta.pl/jp2/5,72541,3247926,Pielgrzymki_do_ojczyzny___zdjecia.html?i=2" TargetMode="Externa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hyperlink" Target="http://serwisy.gazeta.pl/jp2/5,72541,3247926,Pielgrzymki_do_ojczyzny___zdjecia.html?i=5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hyperlink" Target="http://serwisy.gazeta.pl/jp2/5,72541,3247926,Pielgrzymki_do_ojczyzny___zdjecia.html?i=3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hyperlink" Target="http://serwisy.gazeta.pl/jp2/5,72541,3247918,Najwazniejsze_zdjecia_pontyfikatu.html?i=8" TargetMode="Externa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1</a:t>
            </a:fld>
            <a:endParaRPr lang="it-IT"/>
          </a:p>
        </p:txBody>
      </p:sp>
      <p:sp>
        <p:nvSpPr>
          <p:cNvPr id="3" name="Prostokąt 2"/>
          <p:cNvSpPr/>
          <p:nvPr/>
        </p:nvSpPr>
        <p:spPr>
          <a:xfrm>
            <a:off x="896758" y="2090172"/>
            <a:ext cx="737336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KATECHEZA 47</a:t>
            </a:r>
          </a:p>
          <a:p>
            <a:pPr algn="ctr"/>
            <a:r>
              <a:rPr lang="pl-PL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Temat: Św. Jan Paweł II</a:t>
            </a:r>
            <a:endParaRPr lang="pl-PL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primera comun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928688"/>
            <a:ext cx="3384550" cy="5357812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4000500" y="5072063"/>
            <a:ext cx="4643438" cy="50482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l-PL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Nigdy się z</a:t>
            </a:r>
            <a:r>
              <a:rPr lang="en-US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l-PL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b="1" dirty="0" err="1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</a:t>
            </a:r>
            <a:r>
              <a:rPr lang="pl-PL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l-PL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nie rozstałem</a:t>
            </a:r>
            <a:endParaRPr lang="en-US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23" name="Oval 7"/>
          <p:cNvSpPr>
            <a:spLocks noChangeArrowheads="1"/>
          </p:cNvSpPr>
          <p:nvPr/>
        </p:nvSpPr>
        <p:spPr bwMode="auto">
          <a:xfrm>
            <a:off x="4500563" y="2714625"/>
            <a:ext cx="4000500" cy="1571625"/>
          </a:xfrm>
          <a:prstGeom prst="ellips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        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857620" y="1357298"/>
            <a:ext cx="5000625" cy="27432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Miałem</a:t>
            </a:r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 zaledwie 8 lat,</a:t>
            </a:r>
          </a:p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gdy spotkałem mojego</a:t>
            </a:r>
          </a:p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endParaRPr lang="pl-PL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endParaRPr lang="pl-PL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pl-PL" sz="2800" dirty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NAJWIĘKSZEGO P</a:t>
            </a:r>
            <a:r>
              <a:rPr lang="en-US" sz="2800" dirty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R</a:t>
            </a:r>
            <a:r>
              <a:rPr lang="pl-PL" sz="2800" dirty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ZYJACIELA</a:t>
            </a:r>
            <a:endParaRPr lang="es-ES" sz="2800" dirty="0">
              <a:ln w="18415" cmpd="sng">
                <a:solidFill>
                  <a:srgbClr val="FF9900"/>
                </a:solidFill>
                <a:prstDash val="solid"/>
              </a:ln>
              <a:solidFill>
                <a:srgbClr val="FF99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8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 animBg="1"/>
      <p:bldP spid="9223" grpId="0" animBg="1"/>
      <p:bldP spid="6" grpId="0" build="p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jpii-beb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571625"/>
            <a:ext cx="5521325" cy="421481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100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71438"/>
            <a:ext cx="4572000" cy="6530975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101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928688"/>
            <a:ext cx="5411788" cy="5572125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102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http://m.onet.pl/_m/5d69afe8566a9493f72d1a2b8fa69521,8,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63" y="1571625"/>
            <a:ext cx="5408612" cy="40005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103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038" y="1916113"/>
            <a:ext cx="5327650" cy="39878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104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3" y="214313"/>
            <a:ext cx="4114800" cy="631507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105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14313"/>
            <a:ext cx="5272088" cy="4059237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8244" name="Picture 4" descr="http://img.epuls.pl/klubowe/386/386396_l/user/Kocha%B3+dziec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0" y="3286125"/>
            <a:ext cx="2657475" cy="34290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106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8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8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8" name="Picture 4" descr="Jan Paweł II i dziec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25" y="1643063"/>
            <a:ext cx="5572125" cy="371475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107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2217738"/>
            <a:ext cx="5400675" cy="358775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108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6100" y="969963"/>
            <a:ext cx="3751263" cy="461962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109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4" descr="Karol_Wojtyla_at_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313" y="3429000"/>
            <a:ext cx="1905000" cy="267652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20" name="Picture 5" descr="_40785847_pap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14625"/>
            <a:ext cx="3614738" cy="3614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86116" y="357166"/>
            <a:ext cx="5643634" cy="1714512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Times New Roman" pitchFamily="18" charset="0"/>
              </a:rPr>
              <a:t>Byłem pogodnym chłopcem.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Times New Roman" pitchFamily="18" charset="0"/>
              </a:rPr>
              <a:t/>
            </a:r>
            <a:b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Times New Roman" pitchFamily="18" charset="0"/>
              </a:rPr>
            </a:br>
            <a: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Times New Roman" pitchFamily="18" charset="0"/>
              </a:rPr>
              <a:t>Lubiłem grać w piłkę, pływać,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Times New Roman" pitchFamily="18" charset="0"/>
              </a:rPr>
              <a:t/>
            </a:r>
            <a:b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Times New Roman" pitchFamily="18" charset="0"/>
              </a:rPr>
            </a:br>
            <a: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Times New Roman" pitchFamily="18" charset="0"/>
              </a:rPr>
              <a:t>i dobrze się uczyłem.</a:t>
            </a:r>
            <a:endParaRPr lang="es-E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ea typeface="+mj-ea"/>
              <a:cs typeface="Times New Roman" pitchFamily="18" charset="0"/>
            </a:endParaRPr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7072313" y="3143250"/>
            <a:ext cx="1296987" cy="936625"/>
          </a:xfrm>
          <a:prstGeom prst="ellips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4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515938"/>
            <a:ext cx="3722687" cy="5576887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110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125" y="260350"/>
            <a:ext cx="3290888" cy="626427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111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1622425"/>
            <a:ext cx="5289550" cy="4614863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112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113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4" descr="jov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38" y="1785938"/>
            <a:ext cx="2928937" cy="3671887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4" name="Picture 5" descr="N AZ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25" y="3571875"/>
            <a:ext cx="2813050" cy="3186113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000496" y="142852"/>
            <a:ext cx="4786316" cy="121444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Przeżyłem  koszmar</a:t>
            </a:r>
          </a:p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pl-PL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n-lt"/>
                <a:cs typeface="+mn-cs"/>
              </a:rPr>
              <a:t>II  Wojny  Światowej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n-lt"/>
              <a:cs typeface="+mn-cs"/>
            </a:endParaRPr>
          </a:p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endParaRPr lang="en-US" sz="1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4" descr="jpii-19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75" y="571500"/>
            <a:ext cx="3330575" cy="4357688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285852" y="5072074"/>
            <a:ext cx="5143536" cy="165578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pl-PL" sz="28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Moją pasją był </a:t>
            </a:r>
            <a:r>
              <a:rPr lang="en-US" sz="2800" spc="3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teatr</a:t>
            </a:r>
            <a:r>
              <a:rPr lang="pl-PL" sz="28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</a:t>
            </a:r>
            <a:endParaRPr lang="en-US" sz="2800" spc="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pl-PL" sz="28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Przyjaciele</a:t>
            </a:r>
            <a:r>
              <a:rPr lang="en-US" sz="28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pl-PL" sz="28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namawiali 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pl-PL" sz="28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mnie bym w nim został. </a:t>
            </a:r>
            <a:endParaRPr lang="es-ES" sz="2800" spc="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5" descr="carden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3643313"/>
            <a:ext cx="3876675" cy="280987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2" name="Picture 6" descr="z_obisp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25" y="2357438"/>
            <a:ext cx="2655888" cy="414972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928926" y="142852"/>
            <a:ext cx="5857916" cy="214314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Kiedy oddałem życie</a:t>
            </a:r>
            <a:b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3200" dirty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M</a:t>
            </a:r>
            <a:r>
              <a:rPr lang="pl-PL" sz="3200" dirty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OJEMU</a:t>
            </a:r>
            <a:r>
              <a:rPr lang="en-US" sz="3200" dirty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l-PL" sz="3200" dirty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PRZYJACELOWI</a:t>
            </a:r>
            <a: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i w zamian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otrzymałem wiele więcej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j-lt"/>
                <a:ea typeface="+mj-ea"/>
                <a:cs typeface="+mj-cs"/>
              </a:rPr>
              <a:t>…</a:t>
            </a:r>
            <a:endParaRPr lang="es-E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14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5" descr="inici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714620"/>
            <a:ext cx="4392612" cy="374173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286116" y="214290"/>
            <a:ext cx="571504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pl-PL" sz="32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Pewnego dnia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pl-PL" sz="32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zapragnął bym został twoim</a:t>
            </a:r>
            <a:endParaRPr lang="es-ES" sz="3200" b="1" spc="150" dirty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643306" y="1857364"/>
            <a:ext cx="5214974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pl-PL" sz="4000" b="1" spc="150" dirty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PRZEWODNIKIEM</a:t>
            </a:r>
            <a:r>
              <a:rPr lang="en-US" sz="4000" b="1" spc="150" dirty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endParaRPr lang="pl-PL" sz="4000" b="1" spc="150" dirty="0">
              <a:ln w="11430"/>
              <a:solidFill>
                <a:srgbClr val="FF99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218112" y="4357694"/>
            <a:ext cx="3925888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pl-PL" sz="3200" b="1" spc="150" dirty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Wierzę, że i twoje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4929190" y="2857496"/>
            <a:ext cx="3925888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pl-PL" sz="32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Zmieniło się wtedy moje życie.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218112" y="5214950"/>
            <a:ext cx="3925888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pl-PL" sz="32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się wtedy zmieniło</a:t>
            </a: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es-ES" sz="3200" b="1" spc="150" dirty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4" descr="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2357438"/>
            <a:ext cx="3313112" cy="272732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4429125" y="1428750"/>
            <a:ext cx="435771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pl-PL" sz="32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ale czułem wsparcie</a:t>
            </a:r>
          </a:p>
          <a:p>
            <a:pPr algn="ctr">
              <a:defRPr/>
            </a:pPr>
            <a:r>
              <a:rPr lang="pl-PL" sz="32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was wszystkich.</a:t>
            </a:r>
            <a:endParaRPr lang="es-ES" sz="3200" b="1" spc="150" dirty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4341" name="Picture 6" descr="comp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733675"/>
            <a:ext cx="4010025" cy="364807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714348" y="5214950"/>
            <a:ext cx="340368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pl-PL" sz="3600" b="1" spc="150" dirty="0">
                <a:ln w="11430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i na wszystko</a:t>
            </a:r>
          </a:p>
          <a:p>
            <a:pPr algn="ctr">
              <a:defRPr/>
            </a:pPr>
            <a:r>
              <a:rPr lang="pl-PL" sz="3600" b="1" spc="150" dirty="0">
                <a:ln w="11430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byłem otwarty.</a:t>
            </a:r>
            <a:endParaRPr lang="es-ES" sz="3600" b="1" spc="150" dirty="0">
              <a:ln w="11430">
                <a:solidFill>
                  <a:schemeClr val="bg2">
                    <a:lumMod val="60000"/>
                    <a:lumOff val="40000"/>
                  </a:schemeClr>
                </a:solidFill>
              </a:ln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14546" y="71414"/>
            <a:ext cx="6929454" cy="1285884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4100" b="1" spc="150" dirty="0">
                <a:ln w="11430"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To była ciężka praca</a:t>
            </a:r>
            <a:endParaRPr lang="es-ES" sz="4100" b="1" spc="150" dirty="0">
              <a:ln w="11430">
                <a:solidFill>
                  <a:schemeClr val="bg2">
                    <a:lumMod val="60000"/>
                    <a:lumOff val="40000"/>
                  </a:schemeClr>
                </a:solidFill>
              </a:ln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4" descr="r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3" y="2143125"/>
            <a:ext cx="3527425" cy="43688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714612" y="285728"/>
            <a:ext cx="6643734" cy="1357322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36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Choć niektórzy uważali,</a:t>
            </a:r>
            <a:br>
              <a:rPr lang="pl-PL" sz="36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pl-PL" sz="36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że popełniam błąd</a:t>
            </a:r>
            <a:r>
              <a:rPr lang="en-US" sz="36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…</a:t>
            </a:r>
            <a:endParaRPr lang="es-ES" sz="3600" b="1" spc="150" dirty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fox"/>
          <p:cNvPicPr>
            <a:picLocks noChangeAspect="1" noChangeArrowheads="1"/>
          </p:cNvPicPr>
          <p:nvPr/>
        </p:nvPicPr>
        <p:blipFill>
          <a:blip r:embed="rId2" cstate="print"/>
          <a:srcRect l="33258"/>
          <a:stretch>
            <a:fillRect/>
          </a:stretch>
        </p:blipFill>
        <p:spPr bwMode="auto">
          <a:xfrm>
            <a:off x="4357688" y="2071688"/>
            <a:ext cx="3857625" cy="453707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387" name="Rectangle 6"/>
          <p:cNvSpPr>
            <a:spLocks noChangeArrowheads="1"/>
          </p:cNvSpPr>
          <p:nvPr/>
        </p:nvSpPr>
        <p:spPr bwMode="auto">
          <a:xfrm>
            <a:off x="3500430" y="357166"/>
            <a:ext cx="5026009" cy="114300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pl-PL" sz="32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to jednak zyskałem </a:t>
            </a:r>
          </a:p>
          <a:p>
            <a:pPr algn="ctr">
              <a:defRPr/>
            </a:pPr>
            <a:r>
              <a:rPr lang="pl-PL" sz="32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paru nowych przyjaciół</a:t>
            </a:r>
            <a:r>
              <a:rPr lang="en-US" sz="32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…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_40785833_papa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13" y="2236788"/>
            <a:ext cx="5476875" cy="4313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3357563" y="285750"/>
            <a:ext cx="5286375" cy="7143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pl-PL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Nawet więcej niż paru</a:t>
            </a: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calic podkła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58375" y="47148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000" showWhenStopped="0">
                <p:cTn id="7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4" descr="atentad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88" y="2357438"/>
            <a:ext cx="5532437" cy="4186237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43042" y="142852"/>
            <a:ext cx="8229600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1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l-PL" sz="41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Kiedy upadłem.</a:t>
            </a:r>
            <a:r>
              <a:rPr lang="en-US" sz="41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..</a:t>
            </a:r>
            <a:endParaRPr lang="es-ES" sz="4100" b="1" spc="150" dirty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fati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2000250"/>
            <a:ext cx="3095625" cy="2300288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214942" y="4500570"/>
            <a:ext cx="374012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pl-PL" sz="4400" b="1" spc="150" dirty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i moc</a:t>
            </a:r>
          </a:p>
          <a:p>
            <a:pPr algn="ctr">
              <a:defRPr/>
            </a:pPr>
            <a:r>
              <a:rPr lang="pl-PL" sz="4400" b="1" spc="150" dirty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przebaczenia</a:t>
            </a:r>
            <a:endParaRPr lang="es-ES" sz="4400" b="1" spc="150" dirty="0">
              <a:ln w="11430"/>
              <a:solidFill>
                <a:srgbClr val="FF99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8438" name="Picture 6" descr="jpii-perd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263" y="3214688"/>
            <a:ext cx="4354512" cy="3405187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714480" y="214290"/>
            <a:ext cx="8229600" cy="1500198"/>
          </a:xfrm>
          <a:prstGeom prst="rect">
            <a:avLst/>
          </a:prstGeom>
        </p:spPr>
        <p:txBody>
          <a:bodyPr anchor="ctr">
            <a:normAutofit fontScale="85000" lnSpcReduction="2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41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dźwignęła </a:t>
            </a:r>
          </a:p>
          <a:p>
            <a:pPr algn="ctr" fontAlgn="auto">
              <a:spcAft>
                <a:spcPts val="0"/>
              </a:spcAft>
              <a:defRPr/>
            </a:pPr>
            <a:endParaRPr lang="pl-PL" sz="4100" b="1" spc="150" dirty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l-PL" sz="41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mnie miłość</a:t>
            </a:r>
            <a:endParaRPr lang="es-ES" sz="4100" b="1" spc="150" dirty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5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800" decel="100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9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2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ere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2000250"/>
            <a:ext cx="3657600" cy="45720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714612" y="142852"/>
            <a:ext cx="6786610" cy="1500198"/>
          </a:xfrm>
          <a:prstGeom prst="rect">
            <a:avLst/>
          </a:prstGeom>
        </p:spPr>
        <p:txBody>
          <a:bodyPr anchor="ctr">
            <a:normAutofit fontScale="90000" lnSpcReduction="2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41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Wiedziałem, </a:t>
            </a:r>
          </a:p>
          <a:p>
            <a:pPr algn="ctr" fontAlgn="auto">
              <a:spcAft>
                <a:spcPts val="0"/>
              </a:spcAft>
              <a:defRPr/>
            </a:pPr>
            <a:endParaRPr lang="pl-PL" sz="4100" b="1" spc="150" dirty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pl-PL" sz="41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że nie jestem sam</a:t>
            </a:r>
            <a:endParaRPr lang="es-ES" sz="4100" b="1" spc="150" dirty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865689" y="3295648"/>
            <a:ext cx="4572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pl-PL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Byli ze mną ci, którzy jak ja </a:t>
            </a:r>
            <a:r>
              <a:rPr lang="pl-PL" sz="4000" b="1" spc="150" dirty="0">
                <a:ln w="11430"/>
                <a:solidFill>
                  <a:srgbClr val="FF99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miłowali</a:t>
            </a:r>
          </a:p>
          <a:p>
            <a:pPr algn="ctr">
              <a:defRPr/>
            </a:pPr>
            <a:r>
              <a:rPr lang="pl-PL" sz="4000" b="1" spc="150" dirty="0" smtClean="0">
                <a:ln w="11430"/>
                <a:solidFill>
                  <a:srgbClr val="FF99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bliźniego</a:t>
            </a:r>
            <a:r>
              <a:rPr lang="pl-PL" sz="4000" b="1" spc="150" dirty="0">
                <a:ln w="11430"/>
                <a:solidFill>
                  <a:srgbClr val="FF99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  <a:endParaRPr lang="es-ES" sz="4000" b="1" spc="150" dirty="0">
              <a:ln w="11430"/>
              <a:solidFill>
                <a:srgbClr val="FF99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4" descr="jpii-be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3929063"/>
            <a:ext cx="3816350" cy="2655887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8" name="Picture 5" descr="jpii-beb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0" y="1143000"/>
            <a:ext cx="3530600" cy="269557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9" name="Picture 6" descr="jpii-nina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38" y="4071938"/>
            <a:ext cx="3411537" cy="2411412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00034" y="0"/>
            <a:ext cx="8229600" cy="1071546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41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...i tak jak ja, kochali dzieci</a:t>
            </a:r>
            <a:endParaRPr lang="es-ES" sz="4100" b="1" spc="150" dirty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" descr="z_jp2_joven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3" y="1928813"/>
            <a:ext cx="3409950" cy="4176712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142844" y="5072074"/>
            <a:ext cx="5214945" cy="1214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pl-PL" sz="32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aż w końcu i oni zaczęli</a:t>
            </a:r>
          </a:p>
          <a:p>
            <a:pPr algn="ctr">
              <a:defRPr/>
            </a:pPr>
            <a:r>
              <a:rPr lang="pl-PL" sz="32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przychodzić do mnie.</a:t>
            </a:r>
            <a:endParaRPr lang="en-US" sz="3200" b="1" spc="150" dirty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571736" y="714356"/>
            <a:ext cx="6715172" cy="1071570"/>
          </a:xfrm>
          <a:prstGeom prst="rect">
            <a:avLst/>
          </a:prstGeom>
        </p:spPr>
        <p:txBody>
          <a:bodyPr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28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Młodzi, do których przychodziłem</a:t>
            </a:r>
            <a:br>
              <a:rPr lang="pl-PL" sz="28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pl-PL" sz="28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tyle razy,</a:t>
            </a:r>
            <a:r>
              <a:rPr lang="en-US" sz="28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br>
              <a:rPr lang="en-US" sz="28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28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28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</a:br>
            <a:endParaRPr lang="es-ES" sz="2800" b="1" spc="150" dirty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4" descr="hapimage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0" y="1928813"/>
            <a:ext cx="3832225" cy="4597400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214546" y="285728"/>
            <a:ext cx="7143800" cy="1428760"/>
          </a:xfrm>
          <a:prstGeom prst="rect">
            <a:avLst/>
          </a:prstGeom>
        </p:spPr>
        <p:txBody>
          <a:bodyPr anchor="ctr">
            <a:normAutofit lnSpcReduction="1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41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Times New Roman" pitchFamily="18" charset="0"/>
              </a:rPr>
              <a:t>Modliłem się za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l-PL" sz="5200" b="1" spc="150" dirty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Times New Roman" pitchFamily="18" charset="0"/>
              </a:rPr>
              <a:t> CIEBIE</a:t>
            </a:r>
            <a:endParaRPr lang="es-ES" sz="5200" b="1" spc="150" dirty="0">
              <a:ln w="11430"/>
              <a:solidFill>
                <a:srgbClr val="FF99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ea typeface="+mj-ea"/>
              <a:cs typeface="Times New Roman" pitchFamily="18" charset="0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25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4" descr="hapimage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8" y="1928813"/>
            <a:ext cx="3660775" cy="4392612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428860" y="428604"/>
            <a:ext cx="7358082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41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za </a:t>
            </a:r>
            <a:r>
              <a:rPr lang="pl-PL" sz="4100" b="1" spc="150" dirty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TWOJE</a:t>
            </a:r>
            <a:r>
              <a:rPr lang="en-US" sz="41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l-PL" sz="41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grzechy</a:t>
            </a:r>
            <a:endParaRPr lang="es-ES" sz="4100" b="1" spc="150" dirty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hapimage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5" y="2214563"/>
            <a:ext cx="3049588" cy="3660775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85918" y="500042"/>
            <a:ext cx="8229600" cy="865188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pc="150" dirty="0" smtClean="0">
                <a:ln w="11430"/>
                <a:solidFill>
                  <a:srgbClr val="FF99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BYŚ ZNALAZŁ DROGĘ!</a:t>
            </a:r>
            <a:endParaRPr lang="es-ES" spc="150" dirty="0" smtClean="0">
              <a:ln w="11430"/>
              <a:solidFill>
                <a:srgbClr val="FF99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27</a:t>
            </a:fld>
            <a:endParaRPr lang="it-IT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58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3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jpii-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1285875"/>
            <a:ext cx="5400675" cy="4343400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290" y="285728"/>
            <a:ext cx="8229600" cy="13716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4400" spc="150" dirty="0" smtClean="0">
                <a:ln w="11430"/>
                <a:solidFill>
                  <a:srgbClr val="FF99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Czytałem Pismo Święte </a:t>
            </a:r>
            <a:br>
              <a:rPr lang="pl-PL" sz="4400" spc="150" dirty="0" smtClean="0">
                <a:ln w="11430"/>
                <a:solidFill>
                  <a:srgbClr val="FF99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sz="4400" spc="150" dirty="0" smtClean="0">
                <a:ln w="11430"/>
                <a:solidFill>
                  <a:srgbClr val="FF99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medytowałem.</a:t>
            </a:r>
            <a:endParaRPr lang="es-ES" sz="4400" spc="150" dirty="0" smtClean="0">
              <a:ln w="11430"/>
              <a:solidFill>
                <a:srgbClr val="FF99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28</a:t>
            </a:fld>
            <a:endParaRPr lang="it-IT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2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48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56" y="428604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Przejechałem cały świat,</a:t>
            </a:r>
            <a:b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by móc spotkać się z</a:t>
            </a:r>
            <a:r>
              <a:rPr lang="en-US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pc="150" dirty="0" smtClean="0">
                <a:ln w="11430"/>
                <a:solidFill>
                  <a:srgbClr val="FF99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pc="150" dirty="0" smtClean="0">
                <a:ln w="11430"/>
                <a:solidFill>
                  <a:srgbClr val="FF99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</a:t>
            </a:r>
            <a:r>
              <a:rPr lang="pl-PL" spc="150" dirty="0" smtClean="0">
                <a:ln w="11430"/>
                <a:solidFill>
                  <a:srgbClr val="FF99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BĄ</a:t>
            </a:r>
            <a:endParaRPr lang="es-ES" spc="150" dirty="0" smtClean="0">
              <a:ln w="11430"/>
              <a:solidFill>
                <a:srgbClr val="FF99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1" name="Picture 4" descr="_40785839_papa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63" y="2214563"/>
            <a:ext cx="5184775" cy="4233862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7"/>
          <p:cNvSpPr>
            <a:spLocks noChangeArrowheads="1"/>
          </p:cNvSpPr>
          <p:nvPr/>
        </p:nvSpPr>
        <p:spPr bwMode="auto">
          <a:xfrm>
            <a:off x="3643313" y="857250"/>
            <a:ext cx="40005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pl-PL" sz="5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Ludzie, </a:t>
            </a:r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3357563" y="3929063"/>
            <a:ext cx="61436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pl-PL" sz="5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nie umierają …</a:t>
            </a:r>
            <a:endParaRPr lang="en-US" sz="54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1857375" y="5500688"/>
            <a:ext cx="61436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pl-PL" sz="5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żyją w nas …</a:t>
            </a:r>
            <a:endParaRPr lang="en-US" sz="54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3929063" y="2357438"/>
            <a:ext cx="471487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pl-PL" sz="54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których kochamy</a:t>
            </a:r>
            <a:endParaRPr lang="en-US" sz="54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6" name="Ocali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01188" y="42862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000" showWhenStopped="0">
                <p:cTn id="3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28794" y="428604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Chciałem być z </a:t>
            </a:r>
            <a:r>
              <a:rPr lang="pl-PL" spc="150" dirty="0" smtClean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TOBĄ</a:t>
            </a: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jak najczęściej.</a:t>
            </a:r>
            <a:endParaRPr lang="es-ES" spc="150" dirty="0" smtClean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5" name="Picture 4" descr="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8" y="1785938"/>
            <a:ext cx="3711575" cy="4452937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30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857356" y="285728"/>
            <a:ext cx="8229600" cy="13716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Chciałem odnaleźć się w </a:t>
            </a:r>
            <a:r>
              <a:rPr lang="pl-PL" sz="3600" spc="150" dirty="0" smtClean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TOBIE</a:t>
            </a: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byś ty we mnie odnalazł</a:t>
            </a:r>
            <a:b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sz="3600" spc="150" dirty="0" smtClean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MOJEGO PRZYJACIELA </a:t>
            </a:r>
            <a:endParaRPr lang="es-ES" sz="3600" spc="150" dirty="0" smtClean="0">
              <a:ln w="11430"/>
              <a:solidFill>
                <a:srgbClr val="FF99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9" name="Picture 4" descr="jpii-02sombre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914525"/>
            <a:ext cx="3822700" cy="4729163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0" name="Picture 5" descr="hapimage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914525"/>
            <a:ext cx="3900487" cy="4679950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85918" y="485764"/>
            <a:ext cx="8435975" cy="13716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Żebyś ujrzał </a:t>
            </a:r>
            <a:r>
              <a:rPr lang="pl-PL" sz="4000" spc="150" dirty="0" smtClean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JEGO</a:t>
            </a:r>
            <a:r>
              <a:rPr lang="en-US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wielkość</a:t>
            </a:r>
            <a:r>
              <a:rPr lang="en-US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  <a:r>
              <a:rPr lang="pl-PL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sz="4000" spc="150" dirty="0" smtClean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dostrzegł</a:t>
            </a:r>
            <a:r>
              <a:rPr lang="en-US" sz="4000" spc="150" dirty="0" smtClean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4000" spc="150" dirty="0" smtClean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mizerność</a:t>
            </a:r>
            <a:br>
              <a:rPr lang="pl-PL" sz="4000" spc="150" dirty="0" smtClean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sz="4000" spc="150" dirty="0" smtClean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swoich utrapień.</a:t>
            </a:r>
            <a:endParaRPr lang="es-ES" sz="4000" spc="150" dirty="0" smtClean="0">
              <a:ln w="11430"/>
              <a:solidFill>
                <a:srgbClr val="FF99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3" name="Picture 4" descr="_40785845_papa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38" y="2286000"/>
            <a:ext cx="5310187" cy="4335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32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hapimag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5" y="2357438"/>
            <a:ext cx="3171825" cy="3805237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2357422" y="785794"/>
            <a:ext cx="764381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pl-PL" sz="4000" b="1" spc="150" dirty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To wszystko </a:t>
            </a:r>
          </a:p>
          <a:p>
            <a:pPr algn="ctr">
              <a:defRPr/>
            </a:pPr>
            <a:r>
              <a:rPr lang="pl-PL" sz="4000" b="1" spc="150" dirty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już jednak za nami</a:t>
            </a:r>
            <a:r>
              <a:rPr lang="en-US" sz="4000" b="1" spc="150" dirty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…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33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600" spc="150" dirty="0" smtClean="0">
                <a:ln w="11430"/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87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Chciałbym pozostać z tobą na zawsze,</a:t>
            </a:r>
            <a:endParaRPr lang="es-ES" sz="3600" spc="150" dirty="0" smtClean="0">
              <a:ln w="11430"/>
              <a:solidFill>
                <a:srgbClr val="FF9900"/>
              </a:solidFill>
              <a:effectLst>
                <a:outerShdw blurRad="50800" dist="38100" dir="2700000" algn="tl" rotWithShape="0">
                  <a:prstClr val="black">
                    <a:alpha val="87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1" name="Picture 4" descr="x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3" y="2433638"/>
            <a:ext cx="2457450" cy="306705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00034" y="5429264"/>
            <a:ext cx="3672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 powiedział Mu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…</a:t>
            </a:r>
            <a:endParaRPr lang="es-E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2773" name="Picture 6" descr="jpii-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313" y="2428875"/>
            <a:ext cx="2957512" cy="304482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2786063" y="1214438"/>
            <a:ext cx="6750050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36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lecz nadzedł czas, bym ujrzał</a:t>
            </a:r>
          </a:p>
          <a:p>
            <a:pPr algn="ctr">
              <a:defRPr/>
            </a:pPr>
            <a:r>
              <a:rPr lang="pl-PL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MOJEGO PRZYJACIELA</a:t>
            </a:r>
            <a:endParaRPr lang="es-ES" sz="3600" b="1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3643313" y="6072188"/>
            <a:ext cx="53959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ZADANIE WYKONANE</a:t>
            </a:r>
            <a:r>
              <a:rPr lang="en-US" sz="36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!</a:t>
            </a:r>
            <a:endParaRPr lang="es-ES" sz="3600" b="1" dirty="0"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34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908050"/>
            <a:ext cx="4248150" cy="13716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</a:rPr>
              <a:t>Widziałem, jak</a:t>
            </a:r>
            <a:r>
              <a:rPr lang="es-ES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</a:rPr>
              <a:t/>
            </a:r>
            <a:br>
              <a:rPr lang="es-ES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</a:rPr>
            </a:br>
            <a:r>
              <a:rPr lang="pl-PL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</a:rPr>
              <a:t>płakałeś.</a:t>
            </a:r>
            <a:endParaRPr lang="es-ES" sz="4000" spc="150" dirty="0" smtClean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89000"/>
                  </a:prstClr>
                </a:outerShdw>
              </a:effectLst>
            </a:endParaRPr>
          </a:p>
        </p:txBody>
      </p:sp>
      <p:pic>
        <p:nvPicPr>
          <p:cNvPr id="33795" name="Picture 4" descr="_40990097_trib2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33375"/>
            <a:ext cx="4248150" cy="3181350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6" name="Picture 5" descr="llan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375" y="3068638"/>
            <a:ext cx="4895850" cy="3198812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35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_40989161_luto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471488"/>
            <a:ext cx="4421187" cy="3243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19" name="Picture 5" descr="lu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738" y="2852738"/>
            <a:ext cx="4752975" cy="344487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43438" y="785813"/>
            <a:ext cx="4286250" cy="1493837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Widziałem twój</a:t>
            </a:r>
            <a:b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smutek</a:t>
            </a:r>
            <a:endParaRPr lang="es-ES" sz="3600" spc="150" dirty="0" smtClean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36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000232" y="500042"/>
            <a:ext cx="8229600" cy="13716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pc="150" dirty="0" err="1" smtClean="0">
                <a:ln w="11430"/>
                <a:solidFill>
                  <a:srgbClr val="F8F8F8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Widzałem</a:t>
            </a: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b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twoją rozpacz</a:t>
            </a:r>
            <a:r>
              <a:rPr lang="es-ES" spc="150" dirty="0" smtClean="0">
                <a:ln w="11430"/>
                <a:solidFill>
                  <a:srgbClr val="F8F8F8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…</a:t>
            </a:r>
          </a:p>
        </p:txBody>
      </p:sp>
      <p:pic>
        <p:nvPicPr>
          <p:cNvPr id="35843" name="Picture 4" descr="z_death_proces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13" y="2500313"/>
            <a:ext cx="4537075" cy="3660775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37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00332" y="1071546"/>
            <a:ext cx="6143668" cy="13716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Nie lękaj się, że odszedłem. </a:t>
            </a:r>
            <a:b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es-ES" sz="3200" spc="150" dirty="0" smtClean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7" name="Picture 5" descr="hapimage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5" y="2643188"/>
            <a:ext cx="3305175" cy="3965575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500430" y="1500174"/>
            <a:ext cx="5429288" cy="1371600"/>
          </a:xfrm>
          <a:prstGeom prst="rect">
            <a:avLst/>
          </a:prstGeom>
        </p:spPr>
        <p:txBody>
          <a:bodyPr anchor="ctr"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32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Times New Roman" pitchFamily="18" charset="0"/>
              </a:rPr>
              <a:t>Nie zostałeś sam. </a:t>
            </a:r>
            <a:br>
              <a:rPr lang="pl-PL" sz="32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Times New Roman" pitchFamily="18" charset="0"/>
              </a:rPr>
            </a:br>
            <a:endParaRPr lang="es-ES" sz="2800" b="1" spc="150" dirty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ea typeface="+mj-ea"/>
              <a:cs typeface="Times New Roman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142908" y="4429132"/>
            <a:ext cx="5553116" cy="2214578"/>
          </a:xfrm>
          <a:prstGeom prst="rect">
            <a:avLst/>
          </a:prstGeom>
        </p:spPr>
        <p:txBody>
          <a:bodyPr anchor="ctr"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3600" b="1" spc="150" dirty="0">
                <a:ln w="11430"/>
                <a:solidFill>
                  <a:srgbClr val="F8F8F8"/>
                </a:solidFill>
                <a:effectLst>
                  <a:outerShdw blurRad="50800" dist="38100" algn="l" rotWithShape="0">
                    <a:prstClr val="black"/>
                  </a:outerShdw>
                </a:effectLst>
                <a:ea typeface="+mj-ea"/>
                <a:cs typeface="Times New Roman" pitchFamily="18" charset="0"/>
              </a:rPr>
              <a:t>Masz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l-PL" sz="3600" b="1" spc="150" dirty="0">
                <a:ln w="11430"/>
                <a:solidFill>
                  <a:srgbClr val="FF9900"/>
                </a:solidFill>
                <a:effectLst>
                  <a:outerShdw blurRad="50800" dist="38100" algn="l" rotWithShape="0">
                    <a:prstClr val="black"/>
                  </a:outerShdw>
                </a:effectLst>
                <a:ea typeface="+mj-ea"/>
                <a:cs typeface="Times New Roman" pitchFamily="18" charset="0"/>
              </a:rPr>
              <a:t>NAJWIĘKSZEGO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l-PL" sz="3600" b="1" spc="150" dirty="0">
                <a:ln w="11430"/>
                <a:solidFill>
                  <a:srgbClr val="FF9900"/>
                </a:solidFill>
                <a:effectLst>
                  <a:outerShdw blurRad="50800" dist="38100" algn="l" rotWithShape="0">
                    <a:prstClr val="black"/>
                  </a:outerShdw>
                </a:effectLst>
                <a:ea typeface="+mj-ea"/>
                <a:cs typeface="Times New Roman" pitchFamily="18" charset="0"/>
              </a:rPr>
              <a:t> PRZYJACIELA</a:t>
            </a:r>
            <a:r>
              <a:rPr lang="en-US" sz="3600" b="1" spc="150" dirty="0">
                <a:ln w="11430"/>
                <a:solidFill>
                  <a:srgbClr val="FF9900"/>
                </a:solidFill>
                <a:effectLst>
                  <a:outerShdw blurRad="50800" dist="38100" algn="l" rotWithShape="0">
                    <a:prstClr val="black"/>
                  </a:outerShdw>
                </a:effectLst>
                <a:ea typeface="+mj-ea"/>
                <a:cs typeface="Times New Roman" pitchFamily="18" charset="0"/>
              </a:rPr>
              <a:t>!</a:t>
            </a:r>
            <a:endParaRPr lang="es-ES" sz="3600" b="1" spc="150" dirty="0">
              <a:ln w="11430"/>
              <a:solidFill>
                <a:srgbClr val="FF9900"/>
              </a:solidFill>
              <a:effectLst>
                <a:outerShdw blurRad="50800" dist="38100" algn="l" rotWithShape="0">
                  <a:prstClr val="black"/>
                </a:outerShdw>
              </a:effectLst>
              <a:ea typeface="+mj-ea"/>
              <a:cs typeface="Times New Roman" pitchFamily="18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38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00364" y="142875"/>
            <a:ext cx="5686436" cy="13716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4000" spc="150" dirty="0" smtClean="0">
                <a:ln w="11430"/>
                <a:solidFill>
                  <a:srgbClr val="F8F8F8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Jestem ci wdzięczny,</a:t>
            </a:r>
            <a:br>
              <a:rPr lang="pl-PL" sz="4000" spc="150" dirty="0" smtClean="0">
                <a:ln w="11430"/>
                <a:solidFill>
                  <a:srgbClr val="F8F8F8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sz="4000" spc="150" dirty="0" smtClean="0">
                <a:ln w="11430"/>
                <a:solidFill>
                  <a:srgbClr val="F8F8F8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że byłeś ze mną...</a:t>
            </a:r>
            <a:endParaRPr lang="es-ES" sz="4000" spc="150" dirty="0" smtClean="0">
              <a:ln w="11430"/>
              <a:solidFill>
                <a:srgbClr val="F8F8F8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1" name="Picture 5" descr="funeral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557338"/>
            <a:ext cx="7200900" cy="4651375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39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3286116" y="0"/>
            <a:ext cx="571504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4400" spc="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Czym jest </a:t>
            </a:r>
          </a:p>
          <a:p>
            <a:pPr algn="ctr">
              <a:defRPr/>
            </a:pPr>
            <a:r>
              <a:rPr lang="pl-PL" sz="4400" spc="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ZAPOMNIENIE</a:t>
            </a:r>
            <a:r>
              <a:rPr lang="en-US" sz="4400" spc="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:</a:t>
            </a:r>
            <a:endParaRPr lang="es-ES" sz="4400" spc="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Times New Roman" pitchFamily="18" charset="0"/>
            </a:endParaRPr>
          </a:p>
        </p:txBody>
      </p:sp>
      <p:sp>
        <p:nvSpPr>
          <p:cNvPr id="4" name="WordArt 8"/>
          <p:cNvSpPr>
            <a:spLocks noChangeArrowheads="1" noChangeShapeType="1" noTextEdit="1"/>
          </p:cNvSpPr>
          <p:nvPr/>
        </p:nvSpPr>
        <p:spPr bwMode="auto">
          <a:xfrm>
            <a:off x="3500438" y="2571750"/>
            <a:ext cx="5500687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6000" kern="10" spc="600">
                <a:ln w="1841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Zanikaniem pamięci? </a:t>
            </a:r>
          </a:p>
        </p:txBody>
      </p:sp>
      <p:sp>
        <p:nvSpPr>
          <p:cNvPr id="5" name="WordArt 9"/>
          <p:cNvSpPr>
            <a:spLocks noChangeArrowheads="1" noChangeShapeType="1" noTextEdit="1"/>
          </p:cNvSpPr>
          <p:nvPr/>
        </p:nvSpPr>
        <p:spPr bwMode="auto">
          <a:xfrm>
            <a:off x="3500438" y="3643313"/>
            <a:ext cx="5357812" cy="5762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4800" kern="10" spc="600">
                <a:ln w="1841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Times New Roman"/>
              </a:rPr>
              <a:t>Wygaśnięciem uczuć? </a:t>
            </a:r>
          </a:p>
        </p:txBody>
      </p:sp>
      <p:sp>
        <p:nvSpPr>
          <p:cNvPr id="6" name="WordArt 10"/>
          <p:cNvSpPr>
            <a:spLocks noChangeArrowheads="1" noChangeShapeType="1" noTextEdit="1"/>
          </p:cNvSpPr>
          <p:nvPr/>
        </p:nvSpPr>
        <p:spPr bwMode="auto">
          <a:xfrm>
            <a:off x="571472" y="5286388"/>
            <a:ext cx="792003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pl-PL" sz="3600" b="1" kern="10" spc="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ahoma"/>
                <a:cs typeface="Times New Roman" pitchFamily="18" charset="0"/>
              </a:rPr>
              <a:t>Zaniedbaniem</a:t>
            </a:r>
            <a:r>
              <a:rPr lang="pl-PL" sz="3600" b="1" kern="10" spc="600" dirty="0">
                <a:ln w="11430">
                  <a:solidFill>
                    <a:schemeClr val="bg1"/>
                  </a:solidFill>
                </a:ln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ea typeface="Tahoma"/>
                <a:cs typeface="Times New Roman" pitchFamily="18" charset="0"/>
              </a:rPr>
              <a:t>?</a:t>
            </a:r>
          </a:p>
        </p:txBody>
      </p:sp>
      <p:pic>
        <p:nvPicPr>
          <p:cNvPr id="7" name="joanie madden - the south win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86938" y="21431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3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000" numSld="44" showWhenStopped="0"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00364" y="785802"/>
            <a:ext cx="5686436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że pokazałeś całemu światu, </a:t>
            </a:r>
            <a:br>
              <a:rPr lang="pl-PL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pl-PL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jak bardzo byłem</a:t>
            </a:r>
            <a:br>
              <a:rPr lang="pl-PL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pl-PL" sz="4000" spc="150" dirty="0" smtClean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CI</a:t>
            </a:r>
            <a:r>
              <a:rPr lang="es-ES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pl-PL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potrzebny!</a:t>
            </a:r>
            <a:r>
              <a:rPr lang="es-ES" sz="4000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!!</a:t>
            </a:r>
          </a:p>
        </p:txBody>
      </p:sp>
      <p:pic>
        <p:nvPicPr>
          <p:cNvPr id="38915" name="Picture 4" descr="gen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88" y="2857500"/>
            <a:ext cx="5675312" cy="3500438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40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500430" y="714356"/>
            <a:ext cx="5214974" cy="13716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80000"/>
                    </a:prstClr>
                  </a:outerShdw>
                </a:effectLst>
              </a:rPr>
              <a:t>Bo i ja </a:t>
            </a:r>
            <a:r>
              <a:rPr lang="pl-PL" spc="150" dirty="0" smtClean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80000"/>
                    </a:prstClr>
                  </a:outerShdw>
                </a:effectLst>
              </a:rPr>
              <a:t>CIEBIE</a:t>
            </a:r>
            <a:r>
              <a:rPr lang="es-ES" spc="150" dirty="0" smtClean="0">
                <a:ln w="11430"/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80000"/>
                    </a:prstClr>
                  </a:outerShdw>
                </a:effectLst>
              </a:rPr>
              <a:t> </a:t>
            </a: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80000"/>
                    </a:prstClr>
                  </a:outerShdw>
                </a:effectLst>
              </a:rPr>
              <a:t>potrzebowałem</a:t>
            </a:r>
            <a:endParaRPr lang="es-ES" spc="150" dirty="0" smtClean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80000"/>
                  </a:prstClr>
                </a:outerShdw>
              </a:effectLst>
            </a:endParaRPr>
          </a:p>
        </p:txBody>
      </p:sp>
      <p:pic>
        <p:nvPicPr>
          <p:cNvPr id="39939" name="Picture 4" descr="jpii-08fl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6700" y="2571750"/>
            <a:ext cx="5389563" cy="3879850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41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786182" y="285728"/>
            <a:ext cx="4800576" cy="13716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pc="150" dirty="0" smtClean="0">
                <a:ln w="1270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Będę </a:t>
            </a:r>
            <a:r>
              <a:rPr lang="pl-PL" spc="150" dirty="0" smtClean="0">
                <a:ln w="12700"/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CIĘ </a:t>
            </a:r>
            <a:r>
              <a:rPr lang="pl-PL" spc="150" dirty="0" smtClean="0">
                <a:ln w="1270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obserwował</a:t>
            </a:r>
            <a:endParaRPr lang="es-ES" spc="150" dirty="0" smtClean="0">
              <a:ln w="1270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0963" name="Picture 4" descr="jpii-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5" y="1857375"/>
            <a:ext cx="3362325" cy="4733925"/>
          </a:xfrm>
          <a:prstGeom prst="rect">
            <a:avLst/>
          </a:prstGeom>
          <a:ln w="1270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42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000496" y="271450"/>
            <a:ext cx="4686304" cy="13716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90000"/>
                    </a:prstClr>
                  </a:outerShdw>
                </a:effectLst>
              </a:rPr>
              <a:t>Nigdy o </a:t>
            </a:r>
            <a:r>
              <a:rPr lang="pl-PL" spc="150" dirty="0" smtClean="0">
                <a:ln w="11430"/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90000"/>
                    </a:prstClr>
                  </a:outerShdw>
                </a:effectLst>
              </a:rPr>
              <a:t>T</a:t>
            </a:r>
            <a:r>
              <a:rPr lang="es-ES" spc="150" dirty="0" smtClean="0">
                <a:ln w="11430"/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90000"/>
                    </a:prstClr>
                  </a:outerShdw>
                </a:effectLst>
              </a:rPr>
              <a:t>O</a:t>
            </a:r>
            <a:r>
              <a:rPr lang="pl-PL" spc="150" dirty="0" smtClean="0">
                <a:ln w="11430"/>
                <a:solidFill>
                  <a:srgbClr val="FF9900"/>
                </a:solidFill>
                <a:effectLst>
                  <a:outerShdw blurRad="50800" dist="38100" dir="2700000" algn="tl" rotWithShape="0">
                    <a:prstClr val="black">
                      <a:alpha val="90000"/>
                    </a:prstClr>
                  </a:outerShdw>
                </a:effectLst>
              </a:rPr>
              <a:t>BIE</a:t>
            </a: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90000"/>
                    </a:prstClr>
                  </a:outerShdw>
                </a:effectLst>
              </a:rPr>
              <a:t> </a:t>
            </a:r>
            <a:b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90000"/>
                    </a:prstClr>
                  </a:outerShdw>
                </a:effectLst>
              </a:rPr>
            </a:b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90000"/>
                    </a:prstClr>
                  </a:outerShdw>
                </a:effectLst>
              </a:rPr>
              <a:t>nie zapomnę.</a:t>
            </a:r>
            <a:endParaRPr lang="es-ES" spc="150" dirty="0" smtClean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90000"/>
                  </a:prstClr>
                </a:outerShdw>
              </a:effectLst>
            </a:endParaRPr>
          </a:p>
        </p:txBody>
      </p:sp>
      <p:pic>
        <p:nvPicPr>
          <p:cNvPr id="41987" name="Picture 4" descr="jpii-despeinad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75" y="1857375"/>
            <a:ext cx="4970463" cy="4446588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43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714744" y="414326"/>
            <a:ext cx="4972056" cy="13716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Pamiętaj mnie uśmiechniętego.</a:t>
            </a:r>
            <a:endParaRPr lang="es-ES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43011" name="Picture 4" descr="jpii-3sonri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500313"/>
            <a:ext cx="5126038" cy="373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44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57620" y="214312"/>
            <a:ext cx="4829180" cy="2000241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Wspieraj mego brata</a:t>
            </a:r>
            <a:r>
              <a:rPr lang="en-US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,</a:t>
            </a: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który k</a:t>
            </a:r>
            <a:r>
              <a:rPr lang="en-US" sz="3600" spc="150" dirty="0" err="1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ont</a:t>
            </a: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u</a:t>
            </a: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e </a:t>
            </a: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dzieło </a:t>
            </a:r>
            <a:r>
              <a:rPr lang="en-US" sz="3600" spc="150" dirty="0" err="1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Chr</a:t>
            </a: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3600" spc="150" dirty="0" err="1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pl-PL" sz="3600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89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usa</a:t>
            </a:r>
            <a:endParaRPr lang="es-ES" sz="3600" spc="150" dirty="0" smtClean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89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5" name="Picture 4" descr="r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8" y="2357438"/>
            <a:ext cx="5111750" cy="426085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45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20" y="2214554"/>
            <a:ext cx="6572264" cy="3000396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Odchodzę</a:t>
            </a:r>
            <a:r>
              <a:rPr lang="en-US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…</a:t>
            </a:r>
            <a:br>
              <a:rPr lang="en-US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ale nie opuszczam.</a:t>
            </a:r>
            <a:b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Zostanę z </a:t>
            </a:r>
            <a:r>
              <a:rPr lang="pl-PL" spc="150" dirty="0" smtClean="0">
                <a:ln w="11430"/>
                <a:solidFill>
                  <a:srgbClr val="FF99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TOBĄ</a:t>
            </a: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b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pl-PL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na zawsze.</a:t>
            </a:r>
            <a:endParaRPr lang="es-ES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46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1" name="Picture 5" descr="x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2428875"/>
            <a:ext cx="3170237" cy="3311525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786182" y="500063"/>
            <a:ext cx="4943480" cy="13716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pc="150" dirty="0" smtClean="0">
                <a:ln w="11430">
                  <a:noFill/>
                </a:ln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92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NIE ZAPOMNIJ !!!</a:t>
            </a:r>
            <a:endParaRPr lang="es-ES" spc="150" dirty="0" smtClean="0">
              <a:ln w="11430">
                <a:noFill/>
              </a:ln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92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47</a:t>
            </a:fld>
            <a:endParaRPr lang="it-IT"/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506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28860" y="2428868"/>
            <a:ext cx="7072362" cy="2071702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548640" indent="-411480" algn="ctr" fontAlgn="auto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pl-PL" sz="3600" b="1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Więc ja chciałbym </a:t>
            </a:r>
          </a:p>
          <a:p>
            <a:pPr marL="548640" indent="-411480" algn="ctr" fontAlgn="auto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endParaRPr lang="pl-PL" sz="3600" b="1" spc="150" dirty="0" smtClean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48640" indent="-411480" algn="ctr" fontAlgn="auto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pl-PL" sz="3600" b="1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twoje serce</a:t>
            </a:r>
          </a:p>
          <a:p>
            <a:pPr marL="548640" indent="-411480" algn="ctr" fontAlgn="auto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endParaRPr lang="es-ES" sz="3600" b="1" spc="150" dirty="0" smtClean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009856" y="4857760"/>
            <a:ext cx="6134144" cy="1114425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548640" indent="-411480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pl-PL" sz="3600" b="1" spc="150" dirty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ocalić od zapomnienia…</a:t>
            </a:r>
            <a:endParaRPr lang="es-ES" sz="3600" b="1" spc="150" dirty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48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1538" y="2393149"/>
            <a:ext cx="7000924" cy="2071702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548640" indent="-411480" algn="ctr" fontAlgn="auto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r>
              <a:rPr lang="pl-PL" sz="16600" b="1" spc="150" dirty="0" smtClean="0">
                <a:ln w="11430"/>
                <a:solidFill>
                  <a:srgbClr val="F8F8F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21 : 37</a:t>
            </a:r>
          </a:p>
          <a:p>
            <a:pPr marL="548640" indent="-411480" algn="ctr" fontAlgn="auto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endParaRPr lang="pl-PL" sz="16600" b="1" spc="150" dirty="0" smtClean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48640" indent="-411480" algn="ctr" fontAlgn="auto">
              <a:lnSpc>
                <a:spcPct val="9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itchFamily="2" charset="2"/>
              <a:buNone/>
              <a:defRPr/>
            </a:pPr>
            <a:endParaRPr lang="es-ES" sz="16600" b="1" spc="150" dirty="0" smtClean="0">
              <a:ln w="11430"/>
              <a:solidFill>
                <a:srgbClr val="F8F8F8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dzwon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01188" y="4572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49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632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2714612" y="5072074"/>
            <a:ext cx="5905500" cy="1295400"/>
          </a:xfrm>
          <a:prstGeom prst="rect">
            <a:avLst/>
          </a:prstGeom>
          <a:noFill/>
          <a:ln w="25400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pl-PL" sz="4400" b="1" dirty="0">
                <a:ln w="50800"/>
                <a:solidFill>
                  <a:srgbClr val="FF99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Zapomniałeś o mnie</a:t>
            </a:r>
            <a:r>
              <a:rPr lang="en-US" sz="4400" b="1" dirty="0">
                <a:ln w="50800"/>
                <a:solidFill>
                  <a:srgbClr val="FF99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?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429124" y="714356"/>
            <a:ext cx="3643338" cy="13716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4400" b="1" spc="150" dirty="0">
                <a:ln w="11430"/>
                <a:solidFill>
                  <a:srgbClr val="F8F8F8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Times New Roman" pitchFamily="18" charset="0"/>
              </a:rPr>
              <a:t>Teraz to Ja</a:t>
            </a:r>
            <a:endParaRPr lang="es-ES" sz="4400" b="1" spc="150" dirty="0">
              <a:ln w="11430"/>
              <a:solidFill>
                <a:srgbClr val="F8F8F8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ea typeface="+mj-ea"/>
              <a:cs typeface="Times New Roman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214678" y="2143116"/>
            <a:ext cx="5929322" cy="1157286"/>
          </a:xfrm>
          <a:prstGeom prst="rect">
            <a:avLst/>
          </a:prstGeom>
        </p:spPr>
        <p:txBody>
          <a:bodyPr anchor="ctr"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44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  <a:t>zadam </a:t>
            </a:r>
            <a:r>
              <a:rPr lang="pl-PL" sz="4400" spc="300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  <a:t>T</a:t>
            </a:r>
            <a:r>
              <a:rPr lang="en-US" sz="4400" spc="300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  <a:t>O</a:t>
            </a:r>
            <a:r>
              <a:rPr lang="pl-PL" sz="4400" spc="300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  <a:t>BIE</a:t>
            </a:r>
            <a:r>
              <a:rPr lang="en-US" sz="4400" spc="300" dirty="0">
                <a:ln w="18415" cmpd="sng">
                  <a:solidFill>
                    <a:srgbClr val="FFC0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  <a:t> </a:t>
            </a:r>
            <a:r>
              <a:rPr lang="pl-PL" sz="44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  <a:t>pyt</a:t>
            </a:r>
            <a:r>
              <a:rPr lang="en-US" sz="44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  <a:t>a</a:t>
            </a:r>
            <a:r>
              <a:rPr lang="pl-PL" sz="4400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  <a:t>nie:</a:t>
            </a:r>
            <a:endParaRPr lang="es-ES" sz="4400" spc="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+mj-ea"/>
              <a:cs typeface="Times New Roman" pitchFamily="18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8625" y="0"/>
            <a:ext cx="10294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50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1143000"/>
            <a:ext cx="5457825" cy="5000625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51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Tłumy pielgrzymów na placu św. Piotra w Rzymie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25" y="3214688"/>
            <a:ext cx="6096000" cy="30861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52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://republika.pl/blog_dg_1111910/2255109/tr/db83a4e65ec309d6e9a0ff04407da0a7_8_1_1_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2143125"/>
            <a:ext cx="5935663" cy="4043363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53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bi.gazeta.pl/im/8/2645/z2645628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5" y="642938"/>
            <a:ext cx="4826000" cy="57150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54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Porywisty wiatr wprowadzał wiele zamieszania w trakcie ceremonii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75" y="3357563"/>
            <a:ext cx="6096000" cy="318135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55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grafik.rp.pl/grafika2/313759,319687,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786063"/>
            <a:ext cx="5422900" cy="314325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56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Uroczystości pogrzebowe Jana Pawła II. Porywisty wiatr rozwiewa szaty kardynałów i przewraca karty ewangeliarza leżącego na trumnie zmarłego Papieża (8 kwietnia)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5" y="500063"/>
            <a:ext cx="3905250" cy="60960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57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7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7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Kardynał Joseph Ratzinger (dziś papież Benedykt XVI) koncelebruje żałobną mszę świętą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75" y="1928813"/>
            <a:ext cx="6096000" cy="4524375"/>
          </a:xfrm>
          <a:prstGeom prst="rect">
            <a:avLst/>
          </a:prstGeom>
          <a:ln w="1270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58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8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://www.sieradz-praga.pl/uploads/images/Artykuly/Wydarzenia/Sieradz/Pozegnanie%20JP%20II/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0" y="2571750"/>
            <a:ext cx="6096000" cy="404812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59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072066" y="5072074"/>
            <a:ext cx="3871914" cy="10001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pl-PL" sz="5400" dirty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kim</a:t>
            </a:r>
            <a:r>
              <a:rPr lang="pl-PL" sz="5400" dirty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 </a:t>
            </a:r>
            <a:r>
              <a:rPr lang="pl-PL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byłem.</a:t>
            </a:r>
            <a:endParaRPr lang="es-E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643274" y="2928934"/>
            <a:ext cx="5500726" cy="114300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pl-PL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to przypomnę ci</a:t>
            </a:r>
            <a:endParaRPr lang="es-E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428992" y="928670"/>
            <a:ext cx="3000396" cy="114300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" pitchFamily="2" charset="2"/>
              <a:buNone/>
              <a:defRPr/>
            </a:pPr>
            <a:r>
              <a:rPr lang="pl-PL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Jeśli tak,</a:t>
            </a:r>
            <a:endParaRPr lang="es-E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14313"/>
            <a:ext cx="5481638" cy="3643312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60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bi.gazeta.pl/im/6/2634/z2634076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4000500"/>
            <a:ext cx="3905250" cy="260032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8" name="Picture 4" descr="http://nsa01.casimages.com/img/2008/01/26/080126012849215819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75" y="285750"/>
            <a:ext cx="2571750" cy="331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34" name="Picture 10" descr="8 kwietnia 2005, katedra św. Floriana w Warszawie - transmisja z pogrzebu i msza św. w intencji Jana Pawła II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1000125"/>
            <a:ext cx="2787650" cy="4071938"/>
          </a:xfrm>
          <a:prstGeom prst="rect">
            <a:avLst/>
          </a:prstGeom>
          <a:noFill/>
          <a:ln w="19050">
            <a:solidFill>
              <a:srgbClr val="353436"/>
            </a:solidFill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pic>
        <p:nvPicPr>
          <p:cNvPr id="26632" name="Picture 8" descr="2 kwietnia 2005, Warszawa. Msza św. w kościele św. Anny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3786188"/>
            <a:ext cx="4214812" cy="2914650"/>
          </a:xfrm>
          <a:prstGeom prst="rect">
            <a:avLst/>
          </a:prstGeom>
          <a:noFill/>
          <a:ln w="19050">
            <a:solidFill>
              <a:srgbClr val="353436"/>
            </a:solidFill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61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63" y="285750"/>
            <a:ext cx="3228975" cy="29718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25" y="2071688"/>
            <a:ext cx="3219450" cy="260985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75" y="3071813"/>
            <a:ext cx="2381250" cy="3571875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0" y="4143375"/>
            <a:ext cx="1928813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62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13" y="642938"/>
            <a:ext cx="4500562" cy="579755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63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 descr="http://www.se.pl/media/pics/2008/10/15/EN_00154774_036_460x3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75" y="1357313"/>
            <a:ext cx="5092700" cy="409575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64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wiadomosci.onet.pl/_i/0603/afp/biografia_kapla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357188"/>
            <a:ext cx="4357688" cy="5921375"/>
          </a:xfrm>
          <a:prstGeom prst="rect">
            <a:avLst/>
          </a:prstGeom>
          <a:ln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65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biskupkrakow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1143000"/>
            <a:ext cx="3848100" cy="51816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66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img39.imageshack.us/img39/2549/1956rmontblancalp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8" y="2214563"/>
            <a:ext cx="5451475" cy="40005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67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bieniosek.com/gallery/albums/album48/Pope_Lapt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000250"/>
            <a:ext cx="5502275" cy="4071938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68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www.dukla.home.pl/archiwum/dps/dps0505/pamiatki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2714620"/>
            <a:ext cx="4981575" cy="3714750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85728"/>
            <a:ext cx="2895600" cy="428625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69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jpii-bebi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1357313"/>
            <a:ext cx="3500438" cy="487362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286248" y="3786190"/>
            <a:ext cx="471490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pl-PL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Urodziłem się</a:t>
            </a:r>
            <a:endParaRPr lang="en-US" sz="3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l-PL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18 </a:t>
            </a:r>
            <a:r>
              <a:rPr lang="en-US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Ma</a:t>
            </a:r>
            <a:r>
              <a:rPr lang="pl-PL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ja</a:t>
            </a:r>
            <a:r>
              <a:rPr lang="en-US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1920</a:t>
            </a:r>
            <a:r>
              <a:rPr lang="pl-PL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roku</a:t>
            </a:r>
            <a:endParaRPr lang="en-US" sz="3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l-PL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  </a:t>
            </a:r>
            <a:r>
              <a:rPr lang="en-US" sz="36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Wadowic</a:t>
            </a:r>
            <a:r>
              <a:rPr lang="pl-PL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ach.</a:t>
            </a:r>
            <a:endParaRPr lang="es-ES" sz="3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000496" y="571480"/>
            <a:ext cx="4786346" cy="803265"/>
          </a:xfrm>
          <a:prstGeom prst="rect">
            <a:avLst/>
          </a:prstGeom>
        </p:spPr>
        <p:txBody>
          <a:bodyPr lIns="45720" tIns="0" rIns="45720" bIns="0"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  <a:t/>
            </a:r>
            <a:b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</a:br>
            <a:r>
              <a:rPr lang="pl-PL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  <a:t>Mam na imię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  <a:t>Lolek</a:t>
            </a:r>
            <a:r>
              <a:rPr lang="pl-PL" sz="4400" dirty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  <a:t>.</a:t>
            </a:r>
            <a:endParaRPr lang="es-ES" sz="4000" dirty="0">
              <a:ln w="18415" cmpd="sng">
                <a:solidFill>
                  <a:srgbClr val="FF99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+mj-ea"/>
              <a:cs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143372" y="1571612"/>
            <a:ext cx="4786346" cy="731827"/>
          </a:xfrm>
          <a:prstGeom prst="rect">
            <a:avLst/>
          </a:prstGeom>
        </p:spPr>
        <p:txBody>
          <a:bodyPr lIns="45720" tIns="0" rIns="45720" bIns="0" anchor="b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  <a:t/>
            </a:r>
            <a:b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</a:b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  <a:t/>
            </a:r>
            <a:b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</a:br>
            <a:r>
              <a:rPr lang="pl-PL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+mj-ea"/>
                <a:cs typeface="Times New Roman" pitchFamily="18" charset="0"/>
              </a:rPr>
              <a:t>To moja opowieść.</a:t>
            </a:r>
            <a:endParaRPr lang="es-E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+mj-ea"/>
              <a:cs typeface="Times New Roman" pitchFamily="18" charset="0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8AE87C-CA3F-4433-ABA3-9DB9A79479CF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10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4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4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4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4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4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4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piligrimukelias.lt/site/files/image/jp2-pk/d/00-01_elt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428625"/>
            <a:ext cx="3976688" cy="279082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7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1928802"/>
            <a:ext cx="2828925" cy="380047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71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3571876"/>
            <a:ext cx="3011487" cy="3151188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70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Jan Paweł II w Denver, 1993 r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0" y="285750"/>
            <a:ext cx="3722688" cy="2643188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4" name="Picture 2" descr="&quot;Jan Paweł II posiadał szczególny charyzmat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2071688"/>
            <a:ext cx="3586163" cy="28575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9572" name="Picture 4" descr="http://img.interia.pl/wiadomosci/nimg/Papiez_szpitalu_6264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4143375"/>
            <a:ext cx="3619500" cy="2571750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71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9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9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Karol Wojtyła na nartach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0" y="357188"/>
            <a:ext cx="3556000" cy="5024437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0836" name="Picture 4" descr="http://www.terazpasy.pl/var/plain_site/storage/images/media/images/rozne/jana_pawel_audiencja/45875-2-pol-PL/jana_pawel_audiencj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38" y="3929063"/>
            <a:ext cx="4278312" cy="25527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72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25 stycznia 2004. Papież przyjął na prywatnej audiencji tancerzy breakdance z Polski.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8" y="428625"/>
            <a:ext cx="5151437" cy="34290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50" y="2428875"/>
            <a:ext cx="3333750" cy="4286250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73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5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5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2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2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Jan Paweł II pod ścianą śmierci w obozie koncentracyjnym Auschwitz w 1979 roku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14313"/>
            <a:ext cx="5524500" cy="3979862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024210"/>
            <a:ext cx="2638425" cy="36195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74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4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odeszli-pamietamy.pl/public/img_z/fe9e16cfb95879f495b5227e218d26d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88" y="142875"/>
            <a:ext cx="4067175" cy="4776788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3906" name="Picture 2" descr="Spływ kajakowy na rzece Skawie - lata 50.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88" y="3071813"/>
            <a:ext cx="5041900" cy="341947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75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39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3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 descr="http://2.bp.blogspot.com/_UXSiEqrE9k8/SwGTwm3wXcI/AAAAAAAAA3U/29iFhuMLo-o/s1600/4+Meczet+Negeri+w+Kuantan+wieczorem+w+czasie+ramadan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13" y="3429000"/>
            <a:ext cx="4221162" cy="3167063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8786" name="Picture 2" descr="http://m.onet.pl/_m/f7e684f88dd58f87801a8417c482073c,14,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88" y="285750"/>
            <a:ext cx="3209925" cy="428625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76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8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Jan Paweł II i Dalajlama podczas spotkania w Watykanie. 28 października 199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3" y="357188"/>
            <a:ext cx="3743325" cy="2614612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6" name="Picture 4" descr="http://www.polonica.net/imag/JPII_zydzi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5" y="2357438"/>
            <a:ext cx="3568700" cy="2652712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80" name="Picture 8" descr="Jan Paweł II i Ali Agc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14500" y="4143375"/>
            <a:ext cx="3524250" cy="2598738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82" name="Picture 10" descr="http://www.traditioninaction.org/HotTopics/HTimages_a/A058_Castro_19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38" y="4143375"/>
            <a:ext cx="3095625" cy="2495550"/>
          </a:xfrm>
          <a:prstGeom prst="rect">
            <a:avLst/>
          </a:prstGeom>
          <a:noFill/>
          <a:ln w="19050">
            <a:solidFill>
              <a:schemeClr val="bg1">
                <a:lumMod val="95000"/>
                <a:lumOff val="5000"/>
              </a:schemeClr>
            </a:solidFill>
          </a:ln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77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88" y="1928813"/>
            <a:ext cx="5715000" cy="440055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78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http://www.nowypapiez.wiara.pl/elementy/jp2_PK/PK04s04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0" y="214313"/>
            <a:ext cx="3595688" cy="5335587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6" name="Picture 2" descr="http://mateusz.pl/jp99/pd/0609/pap990609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4071938"/>
            <a:ext cx="3367088" cy="2357437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30" name="Picture 6" descr="http://www.nowypapiez.wiara.pl/elementy/jp2_PK/PK17s04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75" y="4357688"/>
            <a:ext cx="3387725" cy="2357437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79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be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1285875"/>
            <a:ext cx="3324225" cy="5029200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WordArt 8"/>
          <p:cNvSpPr>
            <a:spLocks noChangeArrowheads="1" noChangeShapeType="1" noTextEdit="1"/>
          </p:cNvSpPr>
          <p:nvPr/>
        </p:nvSpPr>
        <p:spPr bwMode="auto">
          <a:xfrm>
            <a:off x="6000750" y="3714750"/>
            <a:ext cx="1698625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l-PL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00"/>
                </a:solidFill>
                <a:latin typeface="Tahoma"/>
                <a:ea typeface="Tahoma"/>
                <a:cs typeface="Tahoma"/>
              </a:rPr>
              <a:t>ŻYCIE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429124" y="1571612"/>
            <a:ext cx="4500594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 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</a:t>
            </a:r>
            <a: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oja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</a:t>
            </a:r>
            <a: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ama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3200" dirty="0">
                <a:ln w="18415" cmpd="sng">
                  <a:solidFill>
                    <a:srgbClr val="FF9900"/>
                  </a:solidFill>
                  <a:prstDash val="solid"/>
                </a:ln>
                <a:solidFill>
                  <a:srgbClr val="FF99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Emilia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Nim Bóg ją wezwał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zdążyła podarować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l-PL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b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s-E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8400" y="1989138"/>
            <a:ext cx="5111750" cy="3554412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80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13" y="1643063"/>
            <a:ext cx="5235575" cy="3857625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81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6600" y="2166938"/>
            <a:ext cx="5519738" cy="376872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82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ttp://bi.gazeta.pl/im/5/1004/z1004465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8" y="2643188"/>
            <a:ext cx="5373687" cy="3929062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83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flog.pl/media/foto/574147_okno-papieski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0" y="285750"/>
            <a:ext cx="4160838" cy="6215063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84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http://lh6.ggpht.com/_-FFxMGXOwC0/RgGzlJVonhI/AAAAAAAAB7Q/qV05zr2zfFk/p8021198_n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63" y="714375"/>
            <a:ext cx="4286250" cy="57150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85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 descr="http://m.onet.pl/_m/fcca739c3e8740dc3560fe2dc2e135ee,8,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8" y="1785938"/>
            <a:ext cx="5375275" cy="357187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86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4 czerwca 1979, Częstochow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63" y="428625"/>
            <a:ext cx="4095750" cy="60960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87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anusia313.wrzuta.pl/sr/f/84MteEmZoCd/papiez_jan_pawel_ii_chodzacy_po_gorach"/>
          <p:cNvPicPr>
            <a:picLocks noChangeAspect="1" noChangeArrowheads="1"/>
          </p:cNvPicPr>
          <p:nvPr/>
        </p:nvPicPr>
        <p:blipFill>
          <a:blip r:embed="rId2" cstate="print"/>
          <a:srcRect l="4873" t="6061" b="5050"/>
          <a:stretch>
            <a:fillRect/>
          </a:stretch>
        </p:blipFill>
        <p:spPr bwMode="auto">
          <a:xfrm>
            <a:off x="4572000" y="188913"/>
            <a:ext cx="4184650" cy="62865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88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538" y="188913"/>
            <a:ext cx="3648075" cy="462915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2713" y="2774950"/>
            <a:ext cx="4897437" cy="3894138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89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jpii-pap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63" y="285750"/>
            <a:ext cx="4514850" cy="381000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000100" y="4929198"/>
            <a:ext cx="742952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l-PL" b="1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Gdy byłem </a:t>
            </a:r>
            <a:r>
              <a:rPr lang="pl-PL" b="1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chłopcem</a:t>
            </a:r>
            <a:r>
              <a:rPr lang="pl-PL" b="1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moi Rodzice </a:t>
            </a:r>
          </a:p>
          <a:p>
            <a:pPr algn="ctr">
              <a:defRPr/>
            </a:pPr>
            <a:r>
              <a:rPr lang="pl-PL" b="1" spc="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odeszli  z  tego  świata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 </a:t>
            </a:r>
            <a:endParaRPr lang="es-ES" b="1" dirty="0"/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888941" y="5786454"/>
            <a:ext cx="73661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3200" b="1" dirty="0">
                <a:ln>
                  <a:solidFill>
                    <a:srgbClr val="FF9900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Dalej musiałem pojść o własnych siłach</a:t>
            </a:r>
            <a:r>
              <a:rPr lang="en-US" sz="3200" b="1" dirty="0">
                <a:ln>
                  <a:solidFill>
                    <a:srgbClr val="FF9900"/>
                  </a:solidFill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...</a:t>
            </a:r>
            <a:endParaRPr lang="es-ES" sz="3200" b="1" dirty="0">
              <a:ln>
                <a:solidFill>
                  <a:srgbClr val="FF9900"/>
                </a:solidFill>
              </a:ln>
              <a:solidFill>
                <a:srgbClr val="FF99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000108"/>
            <a:ext cx="4114800" cy="547687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90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 descr="http://img.interia.pl/wiadomosci/nimg/2/h/Kard_Ratzinger_zgadzal_32676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313" y="1928813"/>
            <a:ext cx="5064125" cy="3786187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91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19 czerwca 1983, Częstochow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188913"/>
            <a:ext cx="4587875" cy="3052762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0052" name="Picture 4" descr="http://bi.gazeta.pl/im/4/4033/z4033304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475" y="3000372"/>
            <a:ext cx="5370513" cy="3582988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92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0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738" y="1412875"/>
            <a:ext cx="4741862" cy="475297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93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19 sierpnia 2002 - Skawin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575" y="2781300"/>
            <a:ext cx="5668963" cy="3790950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142852"/>
            <a:ext cx="3619500" cy="246697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94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2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http://img.interia.pl/wiadomosci/nimg/Pogrzeb_papieza_sie_godz_6646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675" y="2420938"/>
            <a:ext cx="5919788" cy="4221162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95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0438" y="1428750"/>
            <a:ext cx="5214937" cy="395287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8237F-94E4-41AF-96AE-14F1451552FA}" type="slidenum">
              <a:rPr lang="it-IT" smtClean="0"/>
              <a:pPr>
                <a:defRPr/>
              </a:pPr>
              <a:t>96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30 marca 2005. Pomimo ogromnego wysiłku, schorowany Papież nie zdołał przemówić do wiernych zgromadzonych na Placu św. Piotra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500188"/>
            <a:ext cx="5510213" cy="4071937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97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2132013"/>
            <a:ext cx="5473700" cy="3817937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98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7450" y="1833563"/>
            <a:ext cx="4876800" cy="3324225"/>
          </a:xfrm>
          <a:prstGeom prst="rect">
            <a:avLst/>
          </a:prstGeom>
          <a:ln w="190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023B90-CFFE-4A71-BB75-0D326CE918A9}" type="slidenum">
              <a:rPr lang="it-IT" smtClean="0"/>
              <a:pPr>
                <a:defRPr/>
              </a:pPr>
              <a:t>99</a:t>
            </a:fld>
            <a:endParaRPr lang="it-IT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Wierzchołek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2614</TotalTime>
  <Words>497</Words>
  <Application>Microsoft Office PowerPoint</Application>
  <PresentationFormat>Pokaz na ekranie (4:3)</PresentationFormat>
  <Paragraphs>226</Paragraphs>
  <Slides>113</Slides>
  <Notes>1</Notes>
  <HiddenSlides>0</HiddenSlides>
  <MMClips>4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113</vt:i4>
      </vt:variant>
    </vt:vector>
  </HeadingPairs>
  <TitlesOfParts>
    <vt:vector size="114" baseType="lpstr">
      <vt:lpstr>Wierzchołek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BYŚ ZNALAZŁ DROGĘ!</vt:lpstr>
      <vt:lpstr>Czytałem Pismo Święte  i medytowałem.</vt:lpstr>
      <vt:lpstr>Przejechałem cały świat, by móc spotkać się z TOBĄ</vt:lpstr>
      <vt:lpstr>Chciałem być z TOBĄ jak najczęściej.</vt:lpstr>
      <vt:lpstr>Chciałem odnaleźć się w TOBIE byś ty we mnie odnalazł MOJEGO PRZYJACIELA </vt:lpstr>
      <vt:lpstr>Żebyś ujrzał JEGO wielkość, dostrzegł mizerność swoich utrapień.</vt:lpstr>
      <vt:lpstr>Prezentacja programu PowerPoint</vt:lpstr>
      <vt:lpstr>Chciałbym pozostać z tobą na zawsze,</vt:lpstr>
      <vt:lpstr>Widziałem, jak płakałeś.</vt:lpstr>
      <vt:lpstr>Widziałem twój smutek</vt:lpstr>
      <vt:lpstr>Widzałem  twoją rozpacz…</vt:lpstr>
      <vt:lpstr>Nie lękaj się, że odszedłem.   </vt:lpstr>
      <vt:lpstr>Jestem ci wdzięczny, że byłeś ze mną...</vt:lpstr>
      <vt:lpstr>że pokazałeś całemu światu,  jak bardzo byłem CI potrzebny!!!</vt:lpstr>
      <vt:lpstr>Bo i ja CIEBIE potrzebowałem</vt:lpstr>
      <vt:lpstr> Będę CIĘ obserwował</vt:lpstr>
      <vt:lpstr>Nigdy o TOBIE  nie zapomnę.</vt:lpstr>
      <vt:lpstr>Pamiętaj mnie uśmiechniętego.</vt:lpstr>
      <vt:lpstr>Wspieraj mego brata, który kontynuuje  dzieło Chrystusa</vt:lpstr>
      <vt:lpstr>Odchodzę… ale nie opuszczam. Zostanę z TOBĄ  na zawsze.</vt:lpstr>
      <vt:lpstr>NIE ZAPOMNIJ !!!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Antonio</dc:creator>
  <cp:lastModifiedBy>Kowalski Ryszard</cp:lastModifiedBy>
  <cp:revision>272</cp:revision>
  <dcterms:created xsi:type="dcterms:W3CDTF">2005-02-11T16:45:53Z</dcterms:created>
  <dcterms:modified xsi:type="dcterms:W3CDTF">2020-05-15T18:17:11Z</dcterms:modified>
</cp:coreProperties>
</file>