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4" r:id="rId9"/>
    <p:sldId id="265" r:id="rId10"/>
    <p:sldId id="266" r:id="rId11"/>
    <p:sldId id="262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8934B2-514A-4F63-8854-090CE5090C76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A57292-DD68-4F99-9A76-843686A828D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4B2-514A-4F63-8854-090CE5090C76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7292-DD68-4F99-9A76-843686A828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4B2-514A-4F63-8854-090CE5090C76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7292-DD68-4F99-9A76-843686A828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8934B2-514A-4F63-8854-090CE5090C76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A57292-DD68-4F99-9A76-843686A828DC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C8934B2-514A-4F63-8854-090CE5090C76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A57292-DD68-4F99-9A76-843686A828D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4B2-514A-4F63-8854-090CE5090C76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7292-DD68-4F99-9A76-843686A828D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4B2-514A-4F63-8854-090CE5090C76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7292-DD68-4F99-9A76-843686A828DC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8934B2-514A-4F63-8854-090CE5090C76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A57292-DD68-4F99-9A76-843686A828D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4B2-514A-4F63-8854-090CE5090C76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7292-DD68-4F99-9A76-843686A828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8934B2-514A-4F63-8854-090CE5090C76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A57292-DD68-4F99-9A76-843686A828DC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8934B2-514A-4F63-8854-090CE5090C76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A57292-DD68-4F99-9A76-843686A828DC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8934B2-514A-4F63-8854-090CE5090C76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A57292-DD68-4F99-9A76-843686A828D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96244" y="188640"/>
            <a:ext cx="83022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Katecheza 46</a:t>
            </a:r>
          </a:p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Temat: </a:t>
            </a: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Jezus „pełni</a:t>
            </a:r>
          </a:p>
          <a:p>
            <a:pPr algn="ctr"/>
            <a:r>
              <a:rPr lang="pl-PL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</a:t>
            </a: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olę Ojca”</a:t>
            </a:r>
            <a:endParaRPr lang="pl-PL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4176464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6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810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stęga w dół 2"/>
          <p:cNvSpPr/>
          <p:nvPr/>
        </p:nvSpPr>
        <p:spPr>
          <a:xfrm>
            <a:off x="4292111" y="2204864"/>
            <a:ext cx="4680520" cy="18002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Przez uczestnictwo we Mszy św.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9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braz znaleziony dla: pomoc charytwtywna"/>
          <p:cNvSpPr>
            <a:spLocks noChangeAspect="1" noChangeArrowheads="1"/>
          </p:cNvSpPr>
          <p:nvPr/>
        </p:nvSpPr>
        <p:spPr bwMode="auto">
          <a:xfrm>
            <a:off x="63500" y="-136525"/>
            <a:ext cx="27146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46" y="205817"/>
            <a:ext cx="4536504" cy="28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82" y="3212976"/>
            <a:ext cx="25241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stęga w dół 4"/>
          <p:cNvSpPr/>
          <p:nvPr/>
        </p:nvSpPr>
        <p:spPr>
          <a:xfrm>
            <a:off x="3851920" y="3993201"/>
            <a:ext cx="4680520" cy="18002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Przez pomoc innym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4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49685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67544" y="2492896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Skopiuj i pokoloruj</a:t>
            </a:r>
          </a:p>
          <a:p>
            <a:r>
              <a:rPr lang="pl-PL" dirty="0" smtClean="0"/>
              <a:t>obrazek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74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332656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Czy zdarzyło nam się, że coś zgubiliśmy?</a:t>
            </a:r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7" y="1196752"/>
            <a:ext cx="32480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7322"/>
            <a:ext cx="28800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obacz obraz źródłow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04" y="3618982"/>
            <a:ext cx="3265616" cy="25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96" y="3440329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1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332656"/>
            <a:ext cx="527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Jak reagujemy, gdy zgubioną rzecz znajdziemy?</a:t>
            </a:r>
            <a:endParaRPr lang="pl-PL" dirty="0"/>
          </a:p>
        </p:txBody>
      </p:sp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39604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248472" cy="29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618704" y="1628800"/>
            <a:ext cx="39501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Cieszymy się</a:t>
            </a:r>
            <a:endParaRPr lang="pl-PL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81526" y="4365104"/>
            <a:ext cx="39004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Zapraszamy </a:t>
            </a:r>
          </a:p>
          <a:p>
            <a:pPr algn="ctr"/>
            <a:r>
              <a:rPr lang="pl-PL" sz="44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pl-PL" sz="44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</a:t>
            </a:r>
            <a:r>
              <a:rPr lang="pl-PL" sz="4400" b="1" cap="none" spc="0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ucztę</a:t>
            </a:r>
            <a:endParaRPr lang="pl-PL" sz="4400" b="1" cap="none" spc="0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78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76672"/>
            <a:ext cx="8016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Zdarzyło się kiedyś, że również Jezus zagubił się swoim rodzicom, a miał </a:t>
            </a:r>
          </a:p>
          <a:p>
            <a:r>
              <a:rPr lang="pl-PL" dirty="0"/>
              <a:t>w</a:t>
            </a:r>
            <a:r>
              <a:rPr lang="pl-PL" dirty="0" smtClean="0"/>
              <a:t>tedy 12 lat. Był zwyczaj, że chłopiec, który ukończył 12 lat, musiał udać </a:t>
            </a:r>
          </a:p>
          <a:p>
            <a:r>
              <a:rPr lang="pl-PL" dirty="0"/>
              <a:t>s</a:t>
            </a:r>
            <a:r>
              <a:rPr lang="pl-PL" dirty="0" smtClean="0"/>
              <a:t>ię do Jerozolimy na pielgrzymkę. I tak było w przypadku Pana Jezusa.</a:t>
            </a:r>
            <a:endParaRPr lang="pl-PL" dirty="0"/>
          </a:p>
        </p:txBody>
      </p:sp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29980"/>
            <a:ext cx="3816424" cy="455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 flipV="1">
            <a:off x="4355976" y="3356992"/>
            <a:ext cx="18002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1043608" y="4005064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323528" y="3212976"/>
            <a:ext cx="207620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Droga z Nazaretu</a:t>
            </a:r>
          </a:p>
          <a:p>
            <a:r>
              <a:rPr lang="pl-PL" dirty="0" smtClean="0"/>
              <a:t>Do Jerozolimy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361632" y="4105654"/>
            <a:ext cx="10390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147 km.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288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20940" y="332656"/>
            <a:ext cx="690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Jezus, Maryja i Józef pielgrzymowali z Nazaretu do Jerozolimy.</a:t>
            </a:r>
            <a:endParaRPr lang="pl-PL" dirty="0"/>
          </a:p>
        </p:txBody>
      </p:sp>
      <p:pic>
        <p:nvPicPr>
          <p:cNvPr id="6148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59228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1281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8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432540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20940" y="332656"/>
            <a:ext cx="722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Tak, jak Święta Rodzina i my również udajemy się na pielgrzymki.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059832" y="869860"/>
            <a:ext cx="3219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Pielgrzymka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98139" y="1532508"/>
            <a:ext cx="73436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Podróż do miejsc świętych</a:t>
            </a:r>
          </a:p>
          <a:p>
            <a:pPr algn="ctr"/>
            <a: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odjęta z pobudek religijnych</a:t>
            </a:r>
            <a:endParaRPr lang="pl-PL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160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04664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Komu posłuszny był Pan Jezus?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182288" y="790313"/>
            <a:ext cx="6779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Był posłuszny woli swego Ojca.</a:t>
            </a:r>
            <a:endParaRPr lang="pl-PL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560" y="1479661"/>
            <a:ext cx="536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 Pan Jezus miał zrobić, aby spełnić wolę Ojca?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989130" y="1906873"/>
            <a:ext cx="71657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Miał nas zbawić i przyprowadzić</a:t>
            </a:r>
          </a:p>
          <a:p>
            <a:pPr algn="ctr"/>
            <a:r>
              <a:rPr lang="pl-PL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Ojca. </a:t>
            </a:r>
            <a:endParaRPr lang="pl-PL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0751" y="3031018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jaki sposób tego dokonał?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691245" y="3400350"/>
            <a:ext cx="57615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Przez swoją mękę, śmierć </a:t>
            </a:r>
          </a:p>
          <a:p>
            <a:pPr algn="ctr"/>
            <a: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zmartwychwstanie. </a:t>
            </a:r>
            <a:endParaRPr lang="pl-PL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64" y="4725144"/>
            <a:ext cx="5715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332656"/>
            <a:ext cx="392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Jak my możemy pełnić wolę Boga?</a:t>
            </a:r>
            <a:endParaRPr lang="pl-PL" dirty="0"/>
          </a:p>
        </p:txBody>
      </p:sp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01988"/>
            <a:ext cx="3048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60084"/>
            <a:ext cx="357033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stęga w dół 2"/>
          <p:cNvSpPr/>
          <p:nvPr/>
        </p:nvSpPr>
        <p:spPr>
          <a:xfrm>
            <a:off x="179512" y="1124744"/>
            <a:ext cx="4680520" cy="18002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Przez modlitwę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6" name="Wstęga w dół 5"/>
          <p:cNvSpPr/>
          <p:nvPr/>
        </p:nvSpPr>
        <p:spPr>
          <a:xfrm>
            <a:off x="4259796" y="3933056"/>
            <a:ext cx="4680520" cy="18002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Przez posłuszeństwo rodzicom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2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188</Words>
  <Application>Microsoft Office PowerPoint</Application>
  <PresentationFormat>Pokaz na ekranie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Wykusz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6</cp:revision>
  <dcterms:created xsi:type="dcterms:W3CDTF">2020-05-18T07:58:44Z</dcterms:created>
  <dcterms:modified xsi:type="dcterms:W3CDTF">2020-05-18T08:56:48Z</dcterms:modified>
</cp:coreProperties>
</file>