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16BF16-2840-4494-B0F7-CDECC09E74E9}" type="datetimeFigureOut">
              <a:rPr lang="pl-PL" smtClean="0"/>
              <a:t>13.05.2020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7625F-72A9-4BA0-9126-D902972BD0F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71601" y="548680"/>
            <a:ext cx="75608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KATECHEZA 45</a:t>
            </a:r>
          </a:p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TEMAT: </a:t>
            </a:r>
          </a:p>
          <a:p>
            <a:pPr algn="ctr"/>
            <a:r>
              <a:rPr lang="pl-PL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BÓG NASZYM OJCEM</a:t>
            </a:r>
            <a:endParaRPr lang="pl-PL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4117606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69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87713" y="188640"/>
            <a:ext cx="69685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Rozwiązanie zadania:</a:t>
            </a:r>
          </a:p>
          <a:p>
            <a:pPr algn="ctr"/>
            <a:r>
              <a:rPr lang="pl-PL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Modlitwą Ojcze nasz (</a:t>
            </a:r>
            <a:r>
              <a:rPr lang="pl-PL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modlimy się</a:t>
            </a:r>
          </a:p>
          <a:p>
            <a:pPr algn="ctr"/>
            <a:r>
              <a:rPr lang="pl-PL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Za wszystkich naszych braci</a:t>
            </a:r>
            <a:r>
              <a:rPr lang="pl-PL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pl-PL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67544" y="2132856"/>
            <a:ext cx="8153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Wykonaj działania matematyczne, wpisz w kratki przy cyfrach</a:t>
            </a:r>
          </a:p>
          <a:p>
            <a:r>
              <a:rPr lang="pl-PL" dirty="0" smtClean="0"/>
              <a:t>Odpowiadające  im litery, a poznasz inną nazwę modlitwy „Ojcze nasz”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67544" y="3789040"/>
            <a:ext cx="830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Modlitwę „Ojcze nasz” nazywamy inaczej (…………………………………….)</a:t>
            </a:r>
          </a:p>
          <a:p>
            <a:r>
              <a:rPr lang="pl-PL" dirty="0"/>
              <a:t>p</a:t>
            </a:r>
            <a:r>
              <a:rPr lang="pl-PL" dirty="0" smtClean="0"/>
              <a:t>onieważ nauczył nas sam Pan Jezus.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85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471" y="1340768"/>
            <a:ext cx="9073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Kiedy byłam mała, ojciec był dla mnie czymś </a:t>
            </a:r>
            <a:r>
              <a:rPr lang="pl-PL" dirty="0" smtClean="0"/>
              <a:t>takim</a:t>
            </a:r>
            <a:r>
              <a:rPr lang="pl-PL" dirty="0"/>
              <a:t> </a:t>
            </a:r>
            <a:r>
              <a:rPr lang="pl-PL" dirty="0" smtClean="0"/>
              <a:t>jak </a:t>
            </a:r>
            <a:r>
              <a:rPr lang="pl-PL" dirty="0"/>
              <a:t>światełko w lodówce.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I ojciec, i światełko było w każdym domu, </a:t>
            </a:r>
            <a:r>
              <a:rPr lang="pl-PL" dirty="0" smtClean="0"/>
              <a:t>lecz </a:t>
            </a:r>
            <a:r>
              <a:rPr lang="pl-PL" dirty="0"/>
              <a:t>w rzeczywistości nikt nie wiedział co </a:t>
            </a:r>
            <a:r>
              <a:rPr lang="pl-PL" dirty="0" smtClean="0"/>
              <a:t>robią,</a:t>
            </a:r>
            <a:r>
              <a:rPr lang="pl-PL" dirty="0"/>
              <a:t> </a:t>
            </a:r>
            <a:r>
              <a:rPr lang="pl-PL" dirty="0" smtClean="0"/>
              <a:t>zarówno </a:t>
            </a:r>
            <a:r>
              <a:rPr lang="pl-PL" dirty="0"/>
              <a:t>jedno, jak i drugie, kiedy już drzwi zostały </a:t>
            </a:r>
            <a:r>
              <a:rPr lang="pl-PL" dirty="0" smtClean="0"/>
              <a:t>zamknięte. Mój </a:t>
            </a:r>
            <a:r>
              <a:rPr lang="pl-PL" dirty="0"/>
              <a:t>ojciec wychodził z domu każdego </a:t>
            </a:r>
            <a:r>
              <a:rPr lang="pl-PL" dirty="0" smtClean="0"/>
              <a:t>ranka,</a:t>
            </a:r>
            <a:r>
              <a:rPr lang="pl-PL" dirty="0"/>
              <a:t> </a:t>
            </a:r>
            <a:r>
              <a:rPr lang="pl-PL" dirty="0" smtClean="0"/>
              <a:t>a </a:t>
            </a:r>
            <a:r>
              <a:rPr lang="pl-PL" dirty="0"/>
              <a:t>wieczorem, gdy wracał, wydawał się szczęśliwy, że znów nas </a:t>
            </a:r>
            <a:r>
              <a:rPr lang="pl-PL" dirty="0" smtClean="0"/>
              <a:t>widzi.</a:t>
            </a:r>
            <a:r>
              <a:rPr lang="pl-PL" dirty="0"/>
              <a:t> </a:t>
            </a:r>
            <a:r>
              <a:rPr lang="pl-PL" dirty="0" smtClean="0"/>
              <a:t>Jedynie </a:t>
            </a:r>
            <a:r>
              <a:rPr lang="pl-PL" dirty="0"/>
              <a:t>on potrafił otworzyć słoik z ogórkami, </a:t>
            </a:r>
            <a:r>
              <a:rPr lang="pl-PL" dirty="0" smtClean="0"/>
              <a:t>podczas </a:t>
            </a:r>
            <a:r>
              <a:rPr lang="pl-PL" dirty="0"/>
              <a:t>gdy innym to się nie udawało. Tylko on nie bał się chodzić sam do </a:t>
            </a:r>
            <a:r>
              <a:rPr lang="pl-PL" dirty="0" smtClean="0"/>
              <a:t>piwnicy.</a:t>
            </a:r>
            <a:r>
              <a:rPr lang="pl-PL" dirty="0"/>
              <a:t> </a:t>
            </a:r>
            <a:r>
              <a:rPr lang="pl-PL" dirty="0" smtClean="0"/>
              <a:t>Zacinał </a:t>
            </a:r>
            <a:r>
              <a:rPr lang="pl-PL" dirty="0"/>
              <a:t>się przy goleniu, lecz nikt nie dawał mu buzi,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aby uśmierzyć ból, ani się tym nie przejmował.  </a:t>
            </a:r>
            <a:r>
              <a:rPr lang="pl-PL" dirty="0" smtClean="0"/>
              <a:t>Kiedy </a:t>
            </a:r>
            <a:r>
              <a:rPr lang="pl-PL" dirty="0"/>
              <a:t>padał deszcz, oczywiście on szedł po samochód i ustawiał go przed </a:t>
            </a:r>
            <a:r>
              <a:rPr lang="pl-PL" dirty="0" smtClean="0"/>
              <a:t>wejściem.</a:t>
            </a:r>
            <a:r>
              <a:rPr lang="pl-PL" dirty="0"/>
              <a:t> </a:t>
            </a:r>
            <a:r>
              <a:rPr lang="pl-PL" dirty="0" smtClean="0"/>
              <a:t>Gdy </a:t>
            </a:r>
            <a:r>
              <a:rPr lang="pl-PL" dirty="0"/>
              <a:t>ktoś zachorował, on wychodził kupić lekarstwa. </a:t>
            </a:r>
            <a:r>
              <a:rPr lang="pl-PL" dirty="0" smtClean="0"/>
              <a:t>Zastawiał </a:t>
            </a:r>
            <a:r>
              <a:rPr lang="pl-PL" dirty="0"/>
              <a:t>pułapki na myszy, przycinał róże, aby można było wejść do domu nie kłując </a:t>
            </a:r>
            <a:r>
              <a:rPr lang="pl-PL" dirty="0" smtClean="0"/>
              <a:t>się.</a:t>
            </a:r>
            <a:r>
              <a:rPr lang="pl-PL" dirty="0"/>
              <a:t> </a:t>
            </a:r>
            <a:r>
              <a:rPr lang="pl-PL" dirty="0" smtClean="0"/>
              <a:t>Kiedy </a:t>
            </a:r>
            <a:r>
              <a:rPr lang="pl-PL" dirty="0"/>
              <a:t>dostałam w prezencie mój pierwszy rower, </a:t>
            </a:r>
            <a:r>
              <a:rPr lang="pl-PL" dirty="0" smtClean="0"/>
              <a:t>przez </a:t>
            </a:r>
            <a:r>
              <a:rPr lang="pl-PL" dirty="0"/>
              <a:t>wiele kilometrów pedałował obok mnie, </a:t>
            </a:r>
            <a:r>
              <a:rPr lang="pl-PL" dirty="0" smtClean="0"/>
              <a:t>aż </a:t>
            </a:r>
            <a:r>
              <a:rPr lang="pl-PL" dirty="0"/>
              <a:t>w końcu nauczyłam się radzić sobie sama. </a:t>
            </a:r>
            <a:r>
              <a:rPr lang="pl-PL" dirty="0" smtClean="0"/>
              <a:t>Bałam </a:t>
            </a:r>
            <a:r>
              <a:rPr lang="pl-PL" dirty="0"/>
              <a:t>się wszystkich innych ojców, ale nie mojego.  </a:t>
            </a:r>
            <a:r>
              <a:rPr lang="pl-PL" dirty="0" smtClean="0"/>
              <a:t>Kiedyś </a:t>
            </a:r>
            <a:r>
              <a:rPr lang="pl-PL" dirty="0"/>
              <a:t>przygotowałam mu herbatę. Była to tylko osłodzona woda,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lecz on usiadł na dziecięcym krzesełku i popijał ją, </a:t>
            </a:r>
            <a:r>
              <a:rPr lang="pl-PL" dirty="0" smtClean="0"/>
              <a:t>twierdząc,</a:t>
            </a:r>
            <a:r>
              <a:rPr lang="pl-PL" dirty="0"/>
              <a:t> </a:t>
            </a:r>
            <a:r>
              <a:rPr lang="pl-PL" dirty="0" smtClean="0"/>
              <a:t>że jest wyśmienita</a:t>
            </a:r>
            <a:r>
              <a:rPr lang="pl-PL" dirty="0"/>
              <a:t>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7544" y="404664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Przeczytajcie opowiadanie: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09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908720"/>
            <a:ext cx="9036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/>
              <a:t>Za każdym razem, gdy bawiłam się </a:t>
            </a:r>
            <a:r>
              <a:rPr lang="pl-PL" dirty="0" smtClean="0"/>
              <a:t>lalkami,</a:t>
            </a:r>
            <a:r>
              <a:rPr lang="pl-PL" dirty="0"/>
              <a:t> </a:t>
            </a:r>
            <a:r>
              <a:rPr lang="pl-PL" dirty="0" smtClean="0"/>
              <a:t>lalka </a:t>
            </a:r>
            <a:r>
              <a:rPr lang="pl-PL" dirty="0"/>
              <a:t>- mama miała zawsze mnóstwo rzeczy do </a:t>
            </a:r>
            <a:r>
              <a:rPr lang="pl-PL" dirty="0" smtClean="0"/>
              <a:t>zrobienia. Nie </a:t>
            </a:r>
            <a:r>
              <a:rPr lang="pl-PL" dirty="0"/>
              <a:t>wiedziałam jednak, co kazać robić lalce - tacie, więc mówiła ona tylko: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- Dobrze, no to idę do pracy, - a potem wrzucałam ją pod łóżko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/>
              <a:t>Kiedy miałam dziewięć lat, któregoś ranka mój ojciec nie wstał z </a:t>
            </a:r>
            <a:r>
              <a:rPr lang="pl-PL" dirty="0" smtClean="0"/>
              <a:t>łóżka,</a:t>
            </a:r>
            <a:r>
              <a:rPr lang="pl-PL" dirty="0"/>
              <a:t> </a:t>
            </a:r>
            <a:r>
              <a:rPr lang="pl-PL" dirty="0" smtClean="0"/>
              <a:t>by </a:t>
            </a:r>
            <a:r>
              <a:rPr lang="pl-PL" dirty="0"/>
              <a:t>jak zwykle pójść do pracy.  </a:t>
            </a:r>
            <a:r>
              <a:rPr lang="pl-PL" dirty="0" smtClean="0"/>
              <a:t>Zabrano </a:t>
            </a:r>
            <a:r>
              <a:rPr lang="pl-PL" dirty="0"/>
              <a:t>go do szpitala, gdzie umarł następnego dnia.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Wówczas poszłam do swojego pokoju i wyciągnęłam spod łóżka lalkę - tatę.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Odkurzyłam ją i posadziłam na </a:t>
            </a:r>
            <a:r>
              <a:rPr lang="pl-PL" dirty="0" smtClean="0"/>
              <a:t>łóżku.</a:t>
            </a:r>
            <a:r>
              <a:rPr lang="pl-PL" dirty="0"/>
              <a:t> </a:t>
            </a:r>
            <a:r>
              <a:rPr lang="pl-PL" dirty="0" smtClean="0"/>
              <a:t>Mój </a:t>
            </a:r>
            <a:r>
              <a:rPr lang="pl-PL" dirty="0"/>
              <a:t>ojciec nigdy nic nie robił.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Nie wyobrażałam sobie, że jego odejście sprawi mi tyle bólu.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Do dzisiaj nie wiem, dlaczego.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755576" y="188640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cd. opowiadania: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4293096"/>
            <a:ext cx="63818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Kim był dla ojciec dla dziewczynki z tego opowiadania?</a:t>
            </a:r>
          </a:p>
          <a:p>
            <a:r>
              <a:rPr lang="pl-PL" dirty="0" smtClean="0"/>
              <a:t>Jaką rolę spełnia ojciec dla każdego z nas?</a:t>
            </a:r>
          </a:p>
          <a:p>
            <a:r>
              <a:rPr lang="pl-PL" dirty="0" smtClean="0"/>
              <a:t>Jak szanujemy naszego tatę?</a:t>
            </a:r>
          </a:p>
          <a:p>
            <a:r>
              <a:rPr lang="pl-PL" dirty="0" smtClean="0"/>
              <a:t>O co najczęściej go prosimy?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0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52069"/>
            <a:ext cx="415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 co prosili uczniowie Pana Jezusa?</a:t>
            </a:r>
            <a:endParaRPr lang="pl-PL" dirty="0"/>
          </a:p>
        </p:txBody>
      </p:sp>
      <p:pic>
        <p:nvPicPr>
          <p:cNvPr id="2050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60846"/>
            <a:ext cx="6096000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80397" y="4066698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Odczytajmy fragment Ewangelii Mt 6, 8-13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67272" y="443603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Nie bądźcie podobni do nich! Albowiem wie Ojciec wasz, czego wam potrzeba, wpierw zanim Go poprosicie. </a:t>
            </a:r>
            <a:r>
              <a:rPr lang="pl-PL" dirty="0" smtClean="0"/>
              <a:t>Wy </a:t>
            </a:r>
            <a:r>
              <a:rPr lang="pl-PL" dirty="0"/>
              <a:t>zatem tak się módlcie: </a:t>
            </a:r>
            <a:r>
              <a:rPr lang="pl-PL" dirty="0" smtClean="0"/>
              <a:t>Ojcze </a:t>
            </a:r>
            <a:r>
              <a:rPr lang="pl-PL" dirty="0"/>
              <a:t>nasz, który jesteś w niebie, </a:t>
            </a:r>
            <a:r>
              <a:rPr lang="pl-PL" dirty="0" smtClean="0"/>
              <a:t>niech </a:t>
            </a:r>
            <a:r>
              <a:rPr lang="pl-PL" dirty="0"/>
              <a:t>się święci imię Twoje!  </a:t>
            </a:r>
            <a:r>
              <a:rPr lang="pl-PL" dirty="0" smtClean="0"/>
              <a:t>Niech </a:t>
            </a:r>
            <a:r>
              <a:rPr lang="pl-PL" dirty="0"/>
              <a:t>przyjdzie królestwo Twoje; niech Twoja wola spełnia się na ziemi, tak jak i w niebie. </a:t>
            </a:r>
            <a:r>
              <a:rPr lang="pl-PL" dirty="0" smtClean="0"/>
              <a:t>Chleba </a:t>
            </a:r>
            <a:r>
              <a:rPr lang="pl-PL" dirty="0"/>
              <a:t>naszego </a:t>
            </a:r>
            <a:r>
              <a:rPr lang="pl-PL" dirty="0" smtClean="0"/>
              <a:t>powszedniego</a:t>
            </a:r>
            <a:r>
              <a:rPr lang="pl-PL" b="1" baseline="30000" dirty="0"/>
              <a:t> </a:t>
            </a:r>
            <a:r>
              <a:rPr lang="pl-PL" dirty="0" smtClean="0"/>
              <a:t>daj </a:t>
            </a:r>
            <a:r>
              <a:rPr lang="pl-PL" dirty="0"/>
              <a:t>nam dzisiaj; </a:t>
            </a:r>
            <a:r>
              <a:rPr lang="pl-PL" dirty="0" smtClean="0"/>
              <a:t>i </a:t>
            </a:r>
            <a:r>
              <a:rPr lang="pl-PL" dirty="0"/>
              <a:t>przebacz nam nasze winy, jak i my przebaczamy tym, którzy przeciw nam zawinili;  </a:t>
            </a:r>
            <a:r>
              <a:rPr lang="pl-PL" dirty="0" smtClean="0"/>
              <a:t>i </a:t>
            </a:r>
            <a:r>
              <a:rPr lang="pl-PL" dirty="0"/>
              <a:t>nie dopuść, abyśmy ulegli pokusie, ale nas zachowaj od złego! </a:t>
            </a:r>
          </a:p>
        </p:txBody>
      </p:sp>
    </p:spTree>
    <p:extLst>
      <p:ext uri="{BB962C8B-B14F-4D97-AF65-F5344CB8AC3E}">
        <p14:creationId xmlns:p14="http://schemas.microsoft.com/office/powerpoint/2010/main" val="51547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45986" y="116632"/>
            <a:ext cx="62520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 co prosimy w modlitwie „Ojcze nasz”? </a:t>
            </a:r>
            <a:endParaRPr lang="pl-PL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lipsa 2"/>
          <p:cNvSpPr/>
          <p:nvPr/>
        </p:nvSpPr>
        <p:spPr>
          <a:xfrm>
            <a:off x="258238" y="703577"/>
            <a:ext cx="3672408" cy="12325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Święć się Imię Twoje</a:t>
            </a:r>
            <a:endParaRPr lang="pl-PL" sz="2400" dirty="0"/>
          </a:p>
        </p:txBody>
      </p:sp>
      <p:sp>
        <p:nvSpPr>
          <p:cNvPr id="4" name="Elipsa 3"/>
          <p:cNvSpPr/>
          <p:nvPr/>
        </p:nvSpPr>
        <p:spPr>
          <a:xfrm>
            <a:off x="2843808" y="1957359"/>
            <a:ext cx="3672408" cy="1247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Bądź wola Twoja</a:t>
            </a:r>
            <a:endParaRPr lang="pl-PL" sz="2400" dirty="0"/>
          </a:p>
        </p:txBody>
      </p:sp>
      <p:sp>
        <p:nvSpPr>
          <p:cNvPr id="5" name="Elipsa 4"/>
          <p:cNvSpPr/>
          <p:nvPr/>
        </p:nvSpPr>
        <p:spPr>
          <a:xfrm rot="4071111">
            <a:off x="-496394" y="3051689"/>
            <a:ext cx="3672408" cy="1424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Chleba naszego powszedniego daj nam dzisiaj</a:t>
            </a:r>
            <a:endParaRPr lang="pl-PL" sz="2400" dirty="0"/>
          </a:p>
        </p:txBody>
      </p:sp>
      <p:sp>
        <p:nvSpPr>
          <p:cNvPr id="6" name="Elipsa 5"/>
          <p:cNvSpPr/>
          <p:nvPr/>
        </p:nvSpPr>
        <p:spPr>
          <a:xfrm>
            <a:off x="4932040" y="589207"/>
            <a:ext cx="367240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Przyjdź Królestwo Twoje</a:t>
            </a:r>
            <a:endParaRPr lang="pl-PL" sz="2400" dirty="0"/>
          </a:p>
        </p:txBody>
      </p:sp>
      <p:sp>
        <p:nvSpPr>
          <p:cNvPr id="7" name="Elipsa 6"/>
          <p:cNvSpPr/>
          <p:nvPr/>
        </p:nvSpPr>
        <p:spPr>
          <a:xfrm rot="6084703">
            <a:off x="6019084" y="3001690"/>
            <a:ext cx="3672408" cy="1476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Odpuść nam nasze winy</a:t>
            </a:r>
            <a:endParaRPr lang="pl-PL" sz="2400" dirty="0"/>
          </a:p>
        </p:txBody>
      </p:sp>
      <p:sp>
        <p:nvSpPr>
          <p:cNvPr id="8" name="Elipsa 7"/>
          <p:cNvSpPr/>
          <p:nvPr/>
        </p:nvSpPr>
        <p:spPr>
          <a:xfrm>
            <a:off x="2701682" y="3429000"/>
            <a:ext cx="3672408" cy="1482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Nie wódź nas na pokuszenie</a:t>
            </a:r>
            <a:endParaRPr lang="pl-PL" sz="2400" dirty="0"/>
          </a:p>
        </p:txBody>
      </p:sp>
      <p:sp>
        <p:nvSpPr>
          <p:cNvPr id="9" name="Elipsa 8"/>
          <p:cNvSpPr/>
          <p:nvPr/>
        </p:nvSpPr>
        <p:spPr>
          <a:xfrm>
            <a:off x="3095837" y="5229200"/>
            <a:ext cx="367240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Zbaw nas ode złego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2013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71425"/>
            <a:ext cx="4536504" cy="255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5328592" cy="30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907703" y="40808"/>
            <a:ext cx="6252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BOŻE KRÓLESTWO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87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528393" cy="266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Zobacz obraz źródłow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987824" y="273422"/>
            <a:ext cx="5035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PRZEBACZENIE</a:t>
            </a:r>
            <a:endParaRPr lang="pl-PL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967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obacz obraz źródł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3"/>
            <a:ext cx="43210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404664"/>
            <a:ext cx="43604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10541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CHLEB POWSZEDNI</a:t>
            </a:r>
            <a:endParaRPr lang="pl-PL" sz="3600" b="1" dirty="0">
              <a:ln w="10541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4" name="Picture 4" descr="Zobacz obraz źródłow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12877"/>
            <a:ext cx="3096344" cy="42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5652120" y="1050995"/>
            <a:ext cx="29434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WALKA </a:t>
            </a:r>
          </a:p>
          <a:p>
            <a:pPr algn="ctr"/>
            <a:r>
              <a:rPr lang="pl-PL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 POKUSAMI</a:t>
            </a:r>
            <a:endParaRPr lang="pl-P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25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404664"/>
            <a:ext cx="73308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Ćwiczenie w podręczniku:</a:t>
            </a:r>
          </a:p>
          <a:p>
            <a:r>
              <a:rPr lang="pl-PL" dirty="0" smtClean="0"/>
              <a:t>Wpisz brakujące słowa w podanych fragmentach modlitwy</a:t>
            </a:r>
          </a:p>
          <a:p>
            <a:r>
              <a:rPr lang="pl-PL" dirty="0" smtClean="0"/>
              <a:t>„Ojcze nasz”. Następnie wykreśl je w diagramie. Pozostałe litery</a:t>
            </a:r>
          </a:p>
          <a:p>
            <a:r>
              <a:rPr lang="pl-PL" dirty="0" smtClean="0"/>
              <a:t>Utworzą rozwiązanie.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52200"/>
              </p:ext>
            </p:extLst>
          </p:nvPr>
        </p:nvGraphicFramePr>
        <p:xfrm>
          <a:off x="1547664" y="2132856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Ć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J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Ę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Ó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</a:t>
                      </a:r>
                      <a:endParaRPr lang="pl-P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Y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26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440</Words>
  <Application>Microsoft Office PowerPoint</Application>
  <PresentationFormat>Pokaz na ekranie (4:3)</PresentationFormat>
  <Paragraphs>147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6</cp:revision>
  <dcterms:created xsi:type="dcterms:W3CDTF">2020-05-13T08:26:37Z</dcterms:created>
  <dcterms:modified xsi:type="dcterms:W3CDTF">2020-05-13T09:19:50Z</dcterms:modified>
</cp:coreProperties>
</file>