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369D-91C9-4A0E-A62D-36430B769C25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917D0B-0C28-4209-861D-A7B5EA64083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369D-91C9-4A0E-A62D-36430B769C25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7D0B-0C28-4209-861D-A7B5EA64083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369D-91C9-4A0E-A62D-36430B769C25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7D0B-0C28-4209-861D-A7B5EA64083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369D-91C9-4A0E-A62D-36430B769C25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917D0B-0C28-4209-861D-A7B5EA64083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369D-91C9-4A0E-A62D-36430B769C25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7D0B-0C28-4209-861D-A7B5EA64083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369D-91C9-4A0E-A62D-36430B769C25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7D0B-0C28-4209-861D-A7B5EA64083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369D-91C9-4A0E-A62D-36430B769C25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917D0B-0C28-4209-861D-A7B5EA64083E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369D-91C9-4A0E-A62D-36430B769C25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7D0B-0C28-4209-861D-A7B5EA64083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369D-91C9-4A0E-A62D-36430B769C25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7D0B-0C28-4209-861D-A7B5EA64083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369D-91C9-4A0E-A62D-36430B769C25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7D0B-0C28-4209-861D-A7B5EA64083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369D-91C9-4A0E-A62D-36430B769C25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7D0B-0C28-4209-861D-A7B5EA64083E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80369D-91C9-4A0E-A62D-36430B769C25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917D0B-0C28-4209-861D-A7B5EA64083E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30527" y="188640"/>
            <a:ext cx="801174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KATECHEZA 43</a:t>
            </a:r>
          </a:p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Temat: </a:t>
            </a:r>
          </a:p>
          <a:p>
            <a:pPr algn="ctr"/>
            <a:r>
              <a:rPr lang="pl-PL" sz="54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Uczynki miłosierdzia</a:t>
            </a:r>
          </a:p>
          <a:p>
            <a:pPr algn="ctr"/>
            <a:r>
              <a:rPr lang="pl-PL" sz="54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</a:t>
            </a:r>
            <a:r>
              <a:rPr lang="pl-PL" sz="54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nakiem miłości</a:t>
            </a: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49" y="3604751"/>
            <a:ext cx="61341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2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88611" y="1124744"/>
            <a:ext cx="8366779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Pomagając bliźnim, wypełniamy</a:t>
            </a:r>
          </a:p>
          <a:p>
            <a:pPr algn="ctr"/>
            <a:r>
              <a:rPr lang="pl-PL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</a:t>
            </a:r>
            <a:r>
              <a:rPr lang="pl-PL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ajważniejsze przykazanie,</a:t>
            </a:r>
          </a:p>
          <a:p>
            <a:pPr algn="ctr"/>
            <a:r>
              <a:rPr lang="pl-PL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</a:t>
            </a:r>
            <a:r>
              <a:rPr lang="pl-PL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akim jest najważniejsze</a:t>
            </a:r>
          </a:p>
          <a:p>
            <a:pPr algn="ctr"/>
            <a:r>
              <a:rPr lang="pl-PL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</a:t>
            </a:r>
            <a:r>
              <a:rPr lang="pl-PL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rzykazanie, jakim jest</a:t>
            </a:r>
          </a:p>
          <a:p>
            <a:pPr algn="ctr"/>
            <a:r>
              <a:rPr lang="pl-PL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</a:t>
            </a:r>
            <a:r>
              <a:rPr lang="pl-PL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rzykazanie miłości Boga</a:t>
            </a:r>
          </a:p>
          <a:p>
            <a:pPr algn="ctr"/>
            <a:r>
              <a:rPr lang="pl-PL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bliźniego</a:t>
            </a:r>
            <a:endParaRPr lang="pl-PL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1052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braz znaleziony dla: przypowieść o miłosiernym samarytaninie"/>
          <p:cNvSpPr>
            <a:spLocks noChangeAspect="1" noChangeArrowheads="1"/>
          </p:cNvSpPr>
          <p:nvPr/>
        </p:nvSpPr>
        <p:spPr bwMode="auto">
          <a:xfrm>
            <a:off x="63500" y="-136525"/>
            <a:ext cx="26003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124744"/>
            <a:ext cx="90805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95536" y="260648"/>
            <a:ext cx="8384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Skopiuj poniższy obrazek, przedstawiający przypowieść o miłosiernym Samarytaninie</a:t>
            </a:r>
          </a:p>
          <a:p>
            <a:r>
              <a:rPr lang="pl-PL" dirty="0"/>
              <a:t>i</a:t>
            </a:r>
            <a:r>
              <a:rPr lang="pl-PL" dirty="0" smtClean="0"/>
              <a:t> pokoloruj 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194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4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15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1268760"/>
            <a:ext cx="7491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Ćwiczenie w podręczniku:</a:t>
            </a:r>
          </a:p>
          <a:p>
            <a:r>
              <a:rPr lang="pl-PL" dirty="0" smtClean="0"/>
              <a:t>Pomóż potrzebującym: na naklejce znajdziesz to, czego im potrzeba.</a:t>
            </a:r>
          </a:p>
          <a:p>
            <a:r>
              <a:rPr lang="pl-PL" dirty="0" smtClean="0"/>
              <a:t>Dopasuj naklejki do obrazki i staraj się czynić podobnie w codziennym życiu.</a:t>
            </a:r>
            <a:endParaRPr lang="pl-PL" dirty="0"/>
          </a:p>
        </p:txBody>
      </p:sp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760640" cy="425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851920" y="2832421"/>
            <a:ext cx="1872208" cy="216024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B0F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275856" y="3717032"/>
            <a:ext cx="3024336" cy="216024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6012160" y="5085184"/>
            <a:ext cx="1224136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067944" y="6165304"/>
            <a:ext cx="1440160" cy="144016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15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35696" y="71735"/>
            <a:ext cx="519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Kto to jest bliźni?</a:t>
            </a:r>
            <a:endParaRPr lang="pl-P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1740"/>
            <a:ext cx="3624369" cy="28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31740"/>
            <a:ext cx="3651116" cy="28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61048"/>
            <a:ext cx="3009785" cy="28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14" y="4183635"/>
            <a:ext cx="3572396" cy="2557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0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788420" cy="28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464496" cy="28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9" y="3284984"/>
            <a:ext cx="4077876" cy="28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67" y="3318311"/>
            <a:ext cx="4436492" cy="29894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8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969541" y="1073467"/>
            <a:ext cx="3204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Bliźni to: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99281" y="2564904"/>
            <a:ext cx="814543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0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Każdy człowiek,</a:t>
            </a:r>
          </a:p>
          <a:p>
            <a:pPr algn="ctr"/>
            <a:r>
              <a:rPr lang="pl-PL" sz="8000" b="1" cap="all" spc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Który pomaga</a:t>
            </a:r>
            <a:endParaRPr lang="pl-PL" sz="8000" b="1" cap="all" spc="0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742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63418" y="260648"/>
            <a:ext cx="6017161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„Będziesz miłował</a:t>
            </a:r>
          </a:p>
          <a:p>
            <a:pPr algn="ctr"/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Pana Boga swego</a:t>
            </a:r>
          </a:p>
          <a:p>
            <a:pPr algn="ctr"/>
            <a:r>
              <a:rPr lang="pl-P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pl-P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ałym swym sercem</a:t>
            </a:r>
          </a:p>
          <a:p>
            <a:pPr algn="ctr"/>
            <a:r>
              <a:rPr lang="pl-P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ałą swą duszą</a:t>
            </a:r>
          </a:p>
          <a:p>
            <a:pPr algn="ctr"/>
            <a:r>
              <a:rPr lang="pl-P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pl-P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ałym umysłem</a:t>
            </a:r>
          </a:p>
          <a:p>
            <a:pPr algn="ctr"/>
            <a:r>
              <a:rPr lang="pl-P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bliźniego swego</a:t>
            </a:r>
          </a:p>
          <a:p>
            <a:pPr algn="ctr"/>
            <a:r>
              <a:rPr lang="pl-P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</a:t>
            </a:r>
            <a:r>
              <a:rPr lang="pl-P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ak siebie samego”</a:t>
            </a:r>
            <a:endParaRPr lang="pl-P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53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764704"/>
            <a:ext cx="759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Przypomnijmy sobie przypowieść o miłosiernym Samarytaninie (</a:t>
            </a:r>
            <a:r>
              <a:rPr lang="pl-PL" dirty="0" err="1" smtClean="0"/>
              <a:t>Łk</a:t>
            </a:r>
            <a:r>
              <a:rPr lang="pl-PL" dirty="0" smtClean="0"/>
              <a:t> 10, 30-37)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95536" y="1225689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„Jezus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nawiązując do tego, rzekł: «Pewien człowiek schodził z Jerozolimy do Jerycha i wpadł w ręce zbójców. Ci nie tylko że go obdarli, lecz jeszcze rany mu zadali i zostawiwszy na pół umarłego, odeszli.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Przypadkiem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przechodził tą drogą pewien kapłan; zobaczył go i minął.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 lewita, gdy przyszedł na to miejsce i zobaczył go, minął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Pewien zaś Samarytanin, będąc w podróży, przechodził również obok niego. Gdy go zobaczył, wzruszył się głęboko: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podszedł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niego i opatrzył mu rany, zalewając je oliwą i winem; potem wsadził go na swoje bydlę, zawiózł do gospody i pielęgnował go.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Następnego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zaś dnia wyjął dwa denary, dał gospodarzowi i rzekł: "Miej o nim staranie, a jeśli co więcej wydasz, ja oddam tobie, gdy będę wracał".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Któryż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tych trzech okazał się, według twego zdania, bliźnim tego, który wpadł w ręce zbójców?»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odpowiedział: «Ten, który mu okazał miłosierdzie». Jezus mu rzekł: «Idź, i ty czyń podobnie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!»”. 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1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6291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56166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5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188640"/>
            <a:ext cx="411304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Odpowiedzcie na pytania: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Co to znaczy kochać Pana Boga?</a:t>
            </a:r>
          </a:p>
          <a:p>
            <a:r>
              <a:rPr lang="pl-PL" dirty="0" smtClean="0"/>
              <a:t>……………………………………………………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Co to znaczy kochać siebie?</a:t>
            </a:r>
          </a:p>
          <a:p>
            <a:r>
              <a:rPr lang="pl-PL" dirty="0" smtClean="0"/>
              <a:t>…………………………………………………….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Czy znaleźliście się w sytuacji, że ktoś</a:t>
            </a:r>
          </a:p>
          <a:p>
            <a:r>
              <a:rPr lang="pl-PL" dirty="0"/>
              <a:t>p</a:t>
            </a:r>
            <a:r>
              <a:rPr lang="pl-PL" dirty="0" smtClean="0"/>
              <a:t>otrzebował waszej pomocy?</a:t>
            </a:r>
          </a:p>
          <a:p>
            <a:r>
              <a:rPr lang="pl-PL" dirty="0" smtClean="0"/>
              <a:t>…………………………………………………….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Jak powinniście się zachować, widząc</a:t>
            </a:r>
          </a:p>
          <a:p>
            <a:r>
              <a:rPr lang="pl-PL" dirty="0" smtClean="0"/>
              <a:t>Człowieka potrzebującego pomocy?</a:t>
            </a:r>
          </a:p>
          <a:p>
            <a:r>
              <a:rPr lang="pl-PL" dirty="0" smtClean="0"/>
              <a:t>……………………………………………………</a:t>
            </a:r>
            <a:endParaRPr lang="pl-PL" dirty="0"/>
          </a:p>
        </p:txBody>
      </p:sp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71" y="3140968"/>
            <a:ext cx="4935488" cy="323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67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33488" y="116632"/>
            <a:ext cx="7805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Każdy jest naszym bliźnim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4" y="1061635"/>
            <a:ext cx="4330827" cy="28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00" y="1061635"/>
            <a:ext cx="4500000" cy="28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88" y="3789040"/>
            <a:ext cx="4544099" cy="28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707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Niestandardowy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FFC000"/>
      </a:accent1>
      <a:accent2>
        <a:srgbClr val="A7EA52"/>
      </a:accent2>
      <a:accent3>
        <a:srgbClr val="FF8021"/>
      </a:accent3>
      <a:accent4>
        <a:srgbClr val="3083AF"/>
      </a:accent4>
      <a:accent5>
        <a:srgbClr val="FF0000"/>
      </a:accent5>
      <a:accent6>
        <a:srgbClr val="F14124"/>
      </a:accent6>
      <a:hlink>
        <a:srgbClr val="56C7AA"/>
      </a:hlink>
      <a:folHlink>
        <a:srgbClr val="59A8D1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</TotalTime>
  <Words>161</Words>
  <Application>Microsoft Office PowerPoint</Application>
  <PresentationFormat>Pokaz na ekranie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Wędrówka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7</cp:revision>
  <dcterms:created xsi:type="dcterms:W3CDTF">2020-05-12T14:40:11Z</dcterms:created>
  <dcterms:modified xsi:type="dcterms:W3CDTF">2020-05-13T06:49:44Z</dcterms:modified>
</cp:coreProperties>
</file>