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F75D56-9956-4CB2-BFF4-D8F62E0634D6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DDEE457-A97A-403B-B999-FC5B32914D6E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79712" y="188640"/>
            <a:ext cx="5513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KATECHEZA 41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13879" y="1556792"/>
            <a:ext cx="7378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Temat: Święto Bożego </a:t>
            </a:r>
          </a:p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Miłosierdzia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Obraz znaleziony dla: jezus miłosier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501008"/>
            <a:ext cx="2664296" cy="31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860032" y="1223165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(tej katechezy nie ma w podręczniku)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4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raz znaleziony dla: godzina bożego miłosierdz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6" y="1628800"/>
            <a:ext cx="78488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183157" y="0"/>
            <a:ext cx="6705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Sanktuarium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Bożego Miłosierdzia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3265" y="5777282"/>
            <a:ext cx="8725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Kraków - Łagiewniki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12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7"/>
            <a:ext cx="2412000" cy="3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obacz obraz źródłow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28295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3528" y="4869160"/>
            <a:ext cx="425148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Jan Paweł II</a:t>
            </a:r>
          </a:p>
          <a:p>
            <a:pPr algn="ctr"/>
            <a:r>
              <a:rPr lang="pl-PL" sz="3200" b="1" cap="none" spc="0" dirty="0" smtClean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Zawierza cały świat</a:t>
            </a:r>
          </a:p>
          <a:p>
            <a:pPr algn="ctr"/>
            <a:r>
              <a:rPr lang="pl-PL" sz="3200" b="1" dirty="0" smtClean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Bożemu Miłosierdziu</a:t>
            </a:r>
            <a:endParaRPr lang="pl-PL" sz="3200" b="1" cap="none" spc="0" dirty="0">
              <a:ln w="17780" cmpd="sng">
                <a:solidFill>
                  <a:schemeClr val="accent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470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63500" y="-13652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7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215900" y="1587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724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Obraz znaleziony dla: koronka do bożego miłosierdi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085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9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18274" y="30171"/>
            <a:ext cx="850745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Jezus pragnie obdarzyć 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Wszystkich ludzi swoją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Miłosierną miłością, dlatego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 jego woli ustanowione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Zostało święto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Bożego miłosierdzia</a:t>
            </a:r>
            <a:endParaRPr lang="pl-PL" sz="3600" b="1" cap="all" spc="0" dirty="0">
              <a:ln w="9000" cmpd="sng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6583" y="3431462"/>
            <a:ext cx="775084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człowiek może zanurzać</a:t>
            </a:r>
          </a:p>
          <a:p>
            <a:pPr algn="ctr"/>
            <a:r>
              <a:rPr lang="pl-PL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3600" b="1" cap="none" spc="0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ię w oceanie Jego miłosierdzia</a:t>
            </a:r>
          </a:p>
          <a:p>
            <a:pPr algn="ctr"/>
            <a:r>
              <a:rPr lang="pl-PL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36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dostępować wielu łask, szczególnie</a:t>
            </a:r>
          </a:p>
          <a:p>
            <a:pPr algn="ctr"/>
            <a:r>
              <a:rPr lang="pl-PL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3600" b="1" cap="none" spc="0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godzinie trzeciej –</a:t>
            </a:r>
          </a:p>
          <a:p>
            <a:pPr algn="ctr"/>
            <a:r>
              <a:rPr lang="pl-PL" sz="3600" b="1" dirty="0" smtClean="0"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Godzinie Miłosierdzia</a:t>
            </a:r>
            <a:endParaRPr lang="pl-PL" sz="3600" b="1" cap="none" spc="0" dirty="0"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6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44" y="1052736"/>
            <a:ext cx="482453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71600" y="116632"/>
            <a:ext cx="658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Skopiuj i pokoloruj obrazek przedstawiający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Św. s. Faustynę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27584" y="332656"/>
            <a:ext cx="30508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Odpowiedzcie na pytania: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* </a:t>
            </a:r>
            <a:r>
              <a:rPr lang="pl-PL" dirty="0" smtClean="0">
                <a:solidFill>
                  <a:srgbClr val="FF0000"/>
                </a:solidFill>
              </a:rPr>
              <a:t>Po co ludzie robią zdjęcia?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* </a:t>
            </a:r>
            <a:r>
              <a:rPr lang="pl-PL" dirty="0" smtClean="0">
                <a:solidFill>
                  <a:srgbClr val="FF0000"/>
                </a:solidFill>
              </a:rPr>
              <a:t>Komu robimy zdjęcia?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* </a:t>
            </a:r>
            <a:r>
              <a:rPr lang="pl-PL" dirty="0" smtClean="0">
                <a:solidFill>
                  <a:srgbClr val="FF0000"/>
                </a:solidFill>
              </a:rPr>
              <a:t>Kiedy oglądamy zdjęcia?</a:t>
            </a:r>
          </a:p>
          <a:p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82809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3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116631"/>
            <a:ext cx="59298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robimy po to, żeby: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67482" y="773599"/>
            <a:ext cx="33265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Mieć pamiątkę</a:t>
            </a:r>
            <a:endParaRPr lang="pl-PL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43608" y="1419930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3600" b="1" dirty="0" smtClean="0">
                <a:ln/>
                <a:solidFill>
                  <a:srgbClr val="7030A0"/>
                </a:solidFill>
              </a:rPr>
              <a:t>Wspominać różne miejsca </a:t>
            </a:r>
            <a:r>
              <a:rPr lang="pl-PL" sz="3600" b="1" dirty="0">
                <a:ln/>
                <a:solidFill>
                  <a:srgbClr val="7030A0"/>
                </a:solidFill>
              </a:rPr>
              <a:t>i</a:t>
            </a:r>
            <a:r>
              <a:rPr lang="pl-PL" sz="3600" b="1" cap="none" spc="0" dirty="0" smtClean="0">
                <a:ln/>
                <a:solidFill>
                  <a:srgbClr val="7030A0"/>
                </a:solidFill>
                <a:effectLst/>
              </a:rPr>
              <a:t> osoby</a:t>
            </a:r>
            <a:endParaRPr lang="pl-PL" sz="3600" b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87340" y="2066261"/>
            <a:ext cx="35189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robimy: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34985" y="2715054"/>
            <a:ext cx="71481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Osobom, które znamy i kochamy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76536" y="3290500"/>
            <a:ext cx="51090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Rodzinie, przyjaciołom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27792" y="3936831"/>
            <a:ext cx="405752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oglądamy: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36241" y="4636976"/>
            <a:ext cx="3672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wolnej chwili</a:t>
            </a:r>
            <a:endParaRPr lang="pl-PL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119264" y="5283307"/>
            <a:ext cx="74815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Gdy wspominamy kogoś, kogo</a:t>
            </a:r>
          </a:p>
          <a:p>
            <a:pPr algn="ctr"/>
            <a:r>
              <a:rPr lang="pl-PL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pl-PL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awno nie widzieliśmy</a:t>
            </a:r>
            <a:endParaRPr lang="pl-PL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5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983" y="374367"/>
            <a:ext cx="9305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Poznamy dzisiaj Apostołkę Miłosierdzia Bożego, św. s. Faustynę,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także dowiemy się o tym, co pozostawiła nam 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 czyje orędzie dała całemu światu</a:t>
            </a:r>
            <a:endParaRPr lang="pl-P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847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austy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9454" y="1756048"/>
            <a:ext cx="609600" cy="609600"/>
          </a:xfrm>
          <a:prstGeom prst="rect">
            <a:avLst/>
          </a:prstGeom>
        </p:spPr>
      </p:pic>
      <p:sp>
        <p:nvSpPr>
          <p:cNvPr id="8" name="Strzałka w prawo 7"/>
          <p:cNvSpPr/>
          <p:nvPr/>
        </p:nvSpPr>
        <p:spPr>
          <a:xfrm>
            <a:off x="4662827" y="1756048"/>
            <a:ext cx="1277325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8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280"/>
            <a:ext cx="3752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3096344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675063" cy="30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92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032448" cy="52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iłosierdzi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59904"/>
            <a:ext cx="609600" cy="609600"/>
          </a:xfrm>
          <a:prstGeom prst="rect">
            <a:avLst/>
          </a:prstGeom>
        </p:spPr>
      </p:pic>
      <p:sp>
        <p:nvSpPr>
          <p:cNvPr id="9" name="Strzałka w prawo 8"/>
          <p:cNvSpPr/>
          <p:nvPr/>
        </p:nvSpPr>
        <p:spPr>
          <a:xfrm>
            <a:off x="323528" y="540296"/>
            <a:ext cx="1152128" cy="44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5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80520" cy="63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łosierdzi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514600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1115616" y="2514600"/>
            <a:ext cx="122413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2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łosierdzi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6396" y="188640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2051720" y="260648"/>
            <a:ext cx="144016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3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48855" y="4202056"/>
            <a:ext cx="83022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 Niedziela Wielkanocna</a:t>
            </a:r>
          </a:p>
          <a:p>
            <a:pPr algn="ctr"/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Niedziela 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Miłosierdzia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Bożego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801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</TotalTime>
  <Words>174</Words>
  <Application>Microsoft Office PowerPoint</Application>
  <PresentationFormat>Pokaz na ekranie (4:3)</PresentationFormat>
  <Paragraphs>43</Paragraphs>
  <Slides>14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2</cp:revision>
  <dcterms:created xsi:type="dcterms:W3CDTF">2020-04-27T07:21:39Z</dcterms:created>
  <dcterms:modified xsi:type="dcterms:W3CDTF">2020-04-27T07:36:18Z</dcterms:modified>
</cp:coreProperties>
</file>