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4" r:id="rId18"/>
    <p:sldId id="272" r:id="rId19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990119-3CFE-4830-9666-7AEF3FAC5F7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53DFD4-C8E5-45BE-A321-0A9DE7DD33F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22827" y="589330"/>
            <a:ext cx="5090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dirty="0" smtClean="0"/>
              <a:t>KATECHEZA 37</a:t>
            </a:r>
            <a:endParaRPr lang="pl-PL" sz="5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844824"/>
            <a:ext cx="820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Arial Black" panose="020B0A04020102020204" pitchFamily="34" charset="0"/>
              </a:rPr>
              <a:t>TEMAT: Umiemy dzielić się z innymi</a:t>
            </a:r>
            <a:endParaRPr lang="pl-PL" sz="3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82453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6724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91488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30100"/>
            <a:ext cx="3810000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289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3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752" y="282112"/>
            <a:ext cx="609600" cy="6096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55576" y="33265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Posłuchaj:</a:t>
            </a:r>
            <a:endParaRPr lang="pl-PL" dirty="0"/>
          </a:p>
        </p:txBody>
      </p:sp>
      <p:pic>
        <p:nvPicPr>
          <p:cNvPr id="12290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7" y="1844824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obacz obraz źródłow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086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95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121"/>
            <a:ext cx="4176464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3352"/>
            <a:ext cx="7272808" cy="29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476672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Powiedz, co myślisz o bohaterce tego wiersza:</a:t>
            </a:r>
            <a:endParaRPr lang="pl-PL" dirty="0"/>
          </a:p>
        </p:txBody>
      </p:sp>
      <p:pic>
        <p:nvPicPr>
          <p:cNvPr id="1536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54476"/>
            <a:ext cx="561662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08" y="1484784"/>
            <a:ext cx="6096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20688"/>
            <a:ext cx="7200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Na podanych niżej rysunkach, przedstawione są uczynki miłosierne</a:t>
            </a:r>
          </a:p>
          <a:p>
            <a:r>
              <a:rPr lang="pl-PL" sz="2000" dirty="0" smtClean="0"/>
              <a:t>względem ciała, nazwij te uczynki i zilustruj w swoim zeszycie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521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45148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5016227" cy="30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112" y="140514"/>
            <a:ext cx="609600" cy="6096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11560" y="260648"/>
            <a:ext cx="431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 piosenki: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„Panie, proszę spraw”: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81159" y="5711190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Naucz się uczynków miłosiernych względem ciała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58028" y="4661838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Wklej w serce obrazki przedstawiające uczynki miłosierne względem ciała.</a:t>
            </a:r>
            <a:endParaRPr lang="pl-PL" dirty="0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715000" cy="36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908720"/>
            <a:ext cx="609600" cy="609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83568" y="404664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Odsłuchaj piosenki: </a:t>
            </a:r>
            <a:r>
              <a:rPr lang="pl-PL" b="1" dirty="0" smtClean="0">
                <a:solidFill>
                  <a:srgbClr val="FF0000"/>
                </a:solidFill>
              </a:rPr>
              <a:t>„Dzielmy się wiarą jak chlebem”, </a:t>
            </a:r>
            <a:r>
              <a:rPr lang="pl-PL" dirty="0" smtClean="0"/>
              <a:t>klikając poniżej: </a:t>
            </a:r>
            <a:endParaRPr lang="pl-PL" dirty="0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44" y="1518320"/>
            <a:ext cx="5753100" cy="432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378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434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04664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 krótkiej historii: </a:t>
            </a:r>
            <a:endParaRPr lang="pl-PL" dirty="0"/>
          </a:p>
        </p:txBody>
      </p:sp>
      <p:pic>
        <p:nvPicPr>
          <p:cNvPr id="3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8545" y="284530"/>
            <a:ext cx="609600" cy="609600"/>
          </a:xfrm>
          <a:prstGeom prst="rect">
            <a:avLst/>
          </a:prstGeom>
        </p:spPr>
      </p:pic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0" y="1052736"/>
            <a:ext cx="43786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99" y="3284985"/>
            <a:ext cx="43826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404664"/>
            <a:ext cx="3959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zeszycie daj odpowiedź na pytanie:</a:t>
            </a:r>
          </a:p>
          <a:p>
            <a:r>
              <a:rPr lang="pl-PL" dirty="0" smtClean="0">
                <a:latin typeface="Arial Black" panose="020B0A04020102020204" pitchFamily="34" charset="0"/>
              </a:rPr>
              <a:t>O co człowiek prosił Boga?</a:t>
            </a:r>
          </a:p>
          <a:p>
            <a:r>
              <a:rPr lang="pl-PL" dirty="0" smtClean="0">
                <a:latin typeface="Arial Black" panose="020B0A04020102020204" pitchFamily="34" charset="0"/>
              </a:rPr>
              <a:t>Co Pan Bóg mu odpowiedział?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5715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3131840" y="5949280"/>
            <a:ext cx="50405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48072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332656"/>
            <a:ext cx="496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Czym nas obdarował Pan Bóg?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4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4" y="1926124"/>
            <a:ext cx="26765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03" y="939102"/>
            <a:ext cx="37884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55576" y="404664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Pan Bóg dała nam:</a:t>
            </a:r>
          </a:p>
        </p:txBody>
      </p:sp>
      <p:sp>
        <p:nvSpPr>
          <p:cNvPr id="3" name="Prostokąt 2"/>
          <p:cNvSpPr/>
          <p:nvPr/>
        </p:nvSpPr>
        <p:spPr>
          <a:xfrm>
            <a:off x="886861" y="954815"/>
            <a:ext cx="1672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serce</a:t>
            </a:r>
            <a:endParaRPr lang="pl-P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668430" y="31485"/>
            <a:ext cx="1492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oczy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50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57" y="4149080"/>
            <a:ext cx="5021064" cy="24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318356" y="3225750"/>
            <a:ext cx="1492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uszy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2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1" y="1052736"/>
            <a:ext cx="2381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15616" y="129406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ciało</a:t>
            </a:r>
            <a:endParaRPr lang="pl-PL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2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7211"/>
            <a:ext cx="3240360" cy="3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560314" y="1484784"/>
            <a:ext cx="2127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rozum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0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43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jaki sposób my możemy innym pomagać?</a:t>
            </a:r>
            <a:endParaRPr lang="pl-PL" dirty="0"/>
          </a:p>
        </p:txBody>
      </p:sp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01" y="1124744"/>
            <a:ext cx="287674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5685055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70547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129</Words>
  <Application>Microsoft Office PowerPoint</Application>
  <PresentationFormat>Pokaz na ekranie (4:3)</PresentationFormat>
  <Paragraphs>23</Paragraphs>
  <Slides>18</Slides>
  <Notes>0</Notes>
  <HiddenSlides>0</HiddenSlides>
  <MMClips>4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10</cp:revision>
  <dcterms:created xsi:type="dcterms:W3CDTF">2020-03-24T09:27:11Z</dcterms:created>
  <dcterms:modified xsi:type="dcterms:W3CDTF">2020-03-24T11:27:52Z</dcterms:modified>
</cp:coreProperties>
</file>