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7" r:id="rId22"/>
    <p:sldId id="275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9BBE5-EAFA-4C9F-8DEF-D5FF98ABF6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97D8906-FC58-43A9-B86D-3395E9CD5DE6}">
      <dgm:prSet phldrT="[Tekst]" custT="1"/>
      <dgm:spPr/>
      <dgm:t>
        <a:bodyPr/>
        <a:lstStyle/>
        <a:p>
          <a:r>
            <a:rPr lang="pl-PL" sz="3200" dirty="0" smtClean="0"/>
            <a:t>UFAĆ</a:t>
          </a:r>
          <a:endParaRPr lang="pl-PL" sz="3200" dirty="0"/>
        </a:p>
      </dgm:t>
    </dgm:pt>
    <dgm:pt modelId="{8932C355-302A-4111-BE18-1FE16F1111B3}" type="parTrans" cxnId="{38CC4B55-7C0F-48CE-8057-EE6110B21F43}">
      <dgm:prSet/>
      <dgm:spPr/>
      <dgm:t>
        <a:bodyPr/>
        <a:lstStyle/>
        <a:p>
          <a:endParaRPr lang="pl-PL"/>
        </a:p>
      </dgm:t>
    </dgm:pt>
    <dgm:pt modelId="{BE2381E0-F8B4-40BB-A2B6-911E626FBB8D}" type="sibTrans" cxnId="{38CC4B55-7C0F-48CE-8057-EE6110B21F43}">
      <dgm:prSet/>
      <dgm:spPr/>
      <dgm:t>
        <a:bodyPr/>
        <a:lstStyle/>
        <a:p>
          <a:endParaRPr lang="pl-PL"/>
        </a:p>
      </dgm:t>
    </dgm:pt>
    <dgm:pt modelId="{A29EB57D-743F-49C4-B72E-67916F66627A}">
      <dgm:prSet phldrT="[Tekst]" custT="1"/>
      <dgm:spPr/>
      <dgm:t>
        <a:bodyPr/>
        <a:lstStyle/>
        <a:p>
          <a:r>
            <a:rPr lang="pl-PL" sz="3200" dirty="0" smtClean="0"/>
            <a:t>KOCHAĆ</a:t>
          </a:r>
          <a:endParaRPr lang="pl-PL" sz="3200" dirty="0"/>
        </a:p>
      </dgm:t>
    </dgm:pt>
    <dgm:pt modelId="{BE77730F-8B8C-4145-AADF-062A8046C6ED}" type="parTrans" cxnId="{3312D916-2B59-4A71-86C7-4117C4E16DC2}">
      <dgm:prSet/>
      <dgm:spPr/>
      <dgm:t>
        <a:bodyPr/>
        <a:lstStyle/>
        <a:p>
          <a:endParaRPr lang="pl-PL"/>
        </a:p>
      </dgm:t>
    </dgm:pt>
    <dgm:pt modelId="{96210FF2-6C9E-4E25-A60A-EBDE5EC624EA}" type="sibTrans" cxnId="{3312D916-2B59-4A71-86C7-4117C4E16DC2}">
      <dgm:prSet/>
      <dgm:spPr/>
      <dgm:t>
        <a:bodyPr/>
        <a:lstStyle/>
        <a:p>
          <a:endParaRPr lang="pl-PL"/>
        </a:p>
      </dgm:t>
    </dgm:pt>
    <dgm:pt modelId="{B1B90AF1-8D38-4713-BD98-04E5527D80A6}">
      <dgm:prSet phldrT="[Tekst]" custT="1"/>
      <dgm:spPr/>
      <dgm:t>
        <a:bodyPr/>
        <a:lstStyle/>
        <a:p>
          <a:r>
            <a:rPr lang="pl-PL" sz="3200" dirty="0" smtClean="0"/>
            <a:t>SŁUCHAĆ KOGOŚ</a:t>
          </a:r>
          <a:endParaRPr lang="pl-PL" sz="3200" dirty="0"/>
        </a:p>
      </dgm:t>
    </dgm:pt>
    <dgm:pt modelId="{A80BA065-5823-4D8C-BB83-C928DD84F8D1}" type="parTrans" cxnId="{65D95302-0AB3-4512-9482-54D146784022}">
      <dgm:prSet/>
      <dgm:spPr/>
      <dgm:t>
        <a:bodyPr/>
        <a:lstStyle/>
        <a:p>
          <a:endParaRPr lang="pl-PL"/>
        </a:p>
      </dgm:t>
    </dgm:pt>
    <dgm:pt modelId="{6487AB1C-03C9-4918-A8FD-D188848A758F}" type="sibTrans" cxnId="{65D95302-0AB3-4512-9482-54D146784022}">
      <dgm:prSet/>
      <dgm:spPr/>
      <dgm:t>
        <a:bodyPr/>
        <a:lstStyle/>
        <a:p>
          <a:endParaRPr lang="pl-PL"/>
        </a:p>
      </dgm:t>
    </dgm:pt>
    <dgm:pt modelId="{F0716B92-195E-4517-AD1A-F7CDC4D6676B}">
      <dgm:prSet phldrT="[Tekst]" custT="1"/>
      <dgm:spPr/>
      <dgm:t>
        <a:bodyPr/>
        <a:lstStyle/>
        <a:p>
          <a:r>
            <a:rPr lang="pl-PL" sz="3200" dirty="0" smtClean="0"/>
            <a:t>MIEĆ NADZIEJĘ</a:t>
          </a:r>
          <a:endParaRPr lang="pl-PL" sz="3200" dirty="0"/>
        </a:p>
      </dgm:t>
    </dgm:pt>
    <dgm:pt modelId="{CF7491FC-EB8D-43CA-992F-DCE17299E6F4}" type="parTrans" cxnId="{AA021E7B-100C-411F-86C4-E80984D3D8DC}">
      <dgm:prSet/>
      <dgm:spPr/>
      <dgm:t>
        <a:bodyPr/>
        <a:lstStyle/>
        <a:p>
          <a:endParaRPr lang="pl-PL"/>
        </a:p>
      </dgm:t>
    </dgm:pt>
    <dgm:pt modelId="{B3DD7C50-843F-47B5-94F8-880853FD27CB}" type="sibTrans" cxnId="{AA021E7B-100C-411F-86C4-E80984D3D8DC}">
      <dgm:prSet/>
      <dgm:spPr/>
      <dgm:t>
        <a:bodyPr/>
        <a:lstStyle/>
        <a:p>
          <a:endParaRPr lang="pl-PL"/>
        </a:p>
      </dgm:t>
    </dgm:pt>
    <dgm:pt modelId="{E9266F2B-C023-4BE7-AF05-035E7CB03471}">
      <dgm:prSet phldrT="[Tekst]" custT="1"/>
      <dgm:spPr/>
      <dgm:t>
        <a:bodyPr/>
        <a:lstStyle/>
        <a:p>
          <a:r>
            <a:rPr lang="pl-PL" sz="3200" dirty="0" smtClean="0"/>
            <a:t>PRYJĄĆ PRAWDĘ</a:t>
          </a:r>
          <a:endParaRPr lang="pl-PL" sz="3200" dirty="0"/>
        </a:p>
      </dgm:t>
    </dgm:pt>
    <dgm:pt modelId="{E7F8EF52-B43F-48D3-AB30-0B121CAC5B71}" type="parTrans" cxnId="{27AAC702-6BAC-4A67-B8DB-50FAD98BF665}">
      <dgm:prSet/>
      <dgm:spPr/>
      <dgm:t>
        <a:bodyPr/>
        <a:lstStyle/>
        <a:p>
          <a:endParaRPr lang="pl-PL"/>
        </a:p>
      </dgm:t>
    </dgm:pt>
    <dgm:pt modelId="{D204B0DE-CE5E-4FE0-8E0A-0CCB8B99395E}" type="sibTrans" cxnId="{27AAC702-6BAC-4A67-B8DB-50FAD98BF665}">
      <dgm:prSet/>
      <dgm:spPr/>
      <dgm:t>
        <a:bodyPr/>
        <a:lstStyle/>
        <a:p>
          <a:endParaRPr lang="pl-PL"/>
        </a:p>
      </dgm:t>
    </dgm:pt>
    <dgm:pt modelId="{23BC1824-F8E5-4EC5-A6CF-52CAFD485910}" type="pres">
      <dgm:prSet presAssocID="{C189BBE5-EAFA-4C9F-8DEF-D5FF98ABF631}" presName="diagram" presStyleCnt="0">
        <dgm:presLayoutVars>
          <dgm:dir/>
          <dgm:resizeHandles val="exact"/>
        </dgm:presLayoutVars>
      </dgm:prSet>
      <dgm:spPr/>
    </dgm:pt>
    <dgm:pt modelId="{9FA8B062-9D56-48F3-858C-A786BF876A47}" type="pres">
      <dgm:prSet presAssocID="{B97D8906-FC58-43A9-B86D-3395E9CD5DE6}" presName="node" presStyleLbl="node1" presStyleIdx="0" presStyleCnt="5" custLinFactNeighborX="-12683" custLinFactNeighborY="-1125">
        <dgm:presLayoutVars>
          <dgm:bulletEnabled val="1"/>
        </dgm:presLayoutVars>
      </dgm:prSet>
      <dgm:spPr/>
    </dgm:pt>
    <dgm:pt modelId="{0E3E60B3-FE43-45F3-A75F-6F2A35485C4B}" type="pres">
      <dgm:prSet presAssocID="{BE2381E0-F8B4-40BB-A2B6-911E626FBB8D}" presName="sibTrans" presStyleCnt="0"/>
      <dgm:spPr/>
    </dgm:pt>
    <dgm:pt modelId="{E1C37CC5-8B72-4554-A227-8897BEA2CF21}" type="pres">
      <dgm:prSet presAssocID="{A29EB57D-743F-49C4-B72E-67916F66627A}" presName="node" presStyleLbl="node1" presStyleIdx="1" presStyleCnt="5" custScaleX="122747" custLinFactNeighborX="33006" custLinFactNeighborY="-1125">
        <dgm:presLayoutVars>
          <dgm:bulletEnabled val="1"/>
        </dgm:presLayoutVars>
      </dgm:prSet>
      <dgm:spPr/>
    </dgm:pt>
    <dgm:pt modelId="{BA7BD85A-5C87-480D-B62C-D6523EFC170F}" type="pres">
      <dgm:prSet presAssocID="{96210FF2-6C9E-4E25-A60A-EBDE5EC624EA}" presName="sibTrans" presStyleCnt="0"/>
      <dgm:spPr/>
    </dgm:pt>
    <dgm:pt modelId="{29C0C2DC-346B-43F2-BC28-83AC9245540B}" type="pres">
      <dgm:prSet presAssocID="{B1B90AF1-8D38-4713-BD98-04E5527D80A6}" presName="node" presStyleLbl="node1" presStyleIdx="2" presStyleCnt="5" custScaleX="140633" custLinFactNeighborX="-1573" custLinFactNeighborY="1969">
        <dgm:presLayoutVars>
          <dgm:bulletEnabled val="1"/>
        </dgm:presLayoutVars>
      </dgm:prSet>
      <dgm:spPr/>
    </dgm:pt>
    <dgm:pt modelId="{4ECBADEF-A62D-476D-B289-CE0E722579F8}" type="pres">
      <dgm:prSet presAssocID="{6487AB1C-03C9-4918-A8FD-D188848A758F}" presName="sibTrans" presStyleCnt="0"/>
      <dgm:spPr/>
    </dgm:pt>
    <dgm:pt modelId="{B33EC83D-6920-4C71-A457-C8FDE7EE60FC}" type="pres">
      <dgm:prSet presAssocID="{F0716B92-195E-4517-AD1A-F7CDC4D6676B}" presName="node" presStyleLbl="node1" presStyleIdx="3" presStyleCnt="5" custScaleX="152238" custLinFactNeighborX="10146" custLinFactNeighborY="1969">
        <dgm:presLayoutVars>
          <dgm:bulletEnabled val="1"/>
        </dgm:presLayoutVars>
      </dgm:prSet>
      <dgm:spPr/>
    </dgm:pt>
    <dgm:pt modelId="{3A64956B-3ACA-4069-8E48-E5028C5685CB}" type="pres">
      <dgm:prSet presAssocID="{B3DD7C50-843F-47B5-94F8-880853FD27CB}" presName="sibTrans" presStyleCnt="0"/>
      <dgm:spPr/>
    </dgm:pt>
    <dgm:pt modelId="{2FFDFE5B-2116-4015-A518-3E4C89AAF474}" type="pres">
      <dgm:prSet presAssocID="{E9266F2B-C023-4BE7-AF05-035E7CB03471}" presName="node" presStyleLbl="node1" presStyleIdx="4" presStyleCnt="5" custScaleX="181009">
        <dgm:presLayoutVars>
          <dgm:bulletEnabled val="1"/>
        </dgm:presLayoutVars>
      </dgm:prSet>
      <dgm:spPr/>
    </dgm:pt>
  </dgm:ptLst>
  <dgm:cxnLst>
    <dgm:cxn modelId="{8376C599-B439-4CEB-BAD5-519A2776AC87}" type="presOf" srcId="{B1B90AF1-8D38-4713-BD98-04E5527D80A6}" destId="{29C0C2DC-346B-43F2-BC28-83AC9245540B}" srcOrd="0" destOrd="0" presId="urn:microsoft.com/office/officeart/2005/8/layout/default"/>
    <dgm:cxn modelId="{507DEA87-135C-42DB-9F5B-39F15B64B113}" type="presOf" srcId="{F0716B92-195E-4517-AD1A-F7CDC4D6676B}" destId="{B33EC83D-6920-4C71-A457-C8FDE7EE60FC}" srcOrd="0" destOrd="0" presId="urn:microsoft.com/office/officeart/2005/8/layout/default"/>
    <dgm:cxn modelId="{AA021E7B-100C-411F-86C4-E80984D3D8DC}" srcId="{C189BBE5-EAFA-4C9F-8DEF-D5FF98ABF631}" destId="{F0716B92-195E-4517-AD1A-F7CDC4D6676B}" srcOrd="3" destOrd="0" parTransId="{CF7491FC-EB8D-43CA-992F-DCE17299E6F4}" sibTransId="{B3DD7C50-843F-47B5-94F8-880853FD27CB}"/>
    <dgm:cxn modelId="{38CC4B55-7C0F-48CE-8057-EE6110B21F43}" srcId="{C189BBE5-EAFA-4C9F-8DEF-D5FF98ABF631}" destId="{B97D8906-FC58-43A9-B86D-3395E9CD5DE6}" srcOrd="0" destOrd="0" parTransId="{8932C355-302A-4111-BE18-1FE16F1111B3}" sibTransId="{BE2381E0-F8B4-40BB-A2B6-911E626FBB8D}"/>
    <dgm:cxn modelId="{DD23D2CC-A658-40D8-B3BE-911BDC4470CF}" type="presOf" srcId="{B97D8906-FC58-43A9-B86D-3395E9CD5DE6}" destId="{9FA8B062-9D56-48F3-858C-A786BF876A47}" srcOrd="0" destOrd="0" presId="urn:microsoft.com/office/officeart/2005/8/layout/default"/>
    <dgm:cxn modelId="{27AAC702-6BAC-4A67-B8DB-50FAD98BF665}" srcId="{C189BBE5-EAFA-4C9F-8DEF-D5FF98ABF631}" destId="{E9266F2B-C023-4BE7-AF05-035E7CB03471}" srcOrd="4" destOrd="0" parTransId="{E7F8EF52-B43F-48D3-AB30-0B121CAC5B71}" sibTransId="{D204B0DE-CE5E-4FE0-8E0A-0CCB8B99395E}"/>
    <dgm:cxn modelId="{961640B4-116D-4185-B1E8-BA6D2E9A5E4B}" type="presOf" srcId="{E9266F2B-C023-4BE7-AF05-035E7CB03471}" destId="{2FFDFE5B-2116-4015-A518-3E4C89AAF474}" srcOrd="0" destOrd="0" presId="urn:microsoft.com/office/officeart/2005/8/layout/default"/>
    <dgm:cxn modelId="{65D95302-0AB3-4512-9482-54D146784022}" srcId="{C189BBE5-EAFA-4C9F-8DEF-D5FF98ABF631}" destId="{B1B90AF1-8D38-4713-BD98-04E5527D80A6}" srcOrd="2" destOrd="0" parTransId="{A80BA065-5823-4D8C-BB83-C928DD84F8D1}" sibTransId="{6487AB1C-03C9-4918-A8FD-D188848A758F}"/>
    <dgm:cxn modelId="{3312D916-2B59-4A71-86C7-4117C4E16DC2}" srcId="{C189BBE5-EAFA-4C9F-8DEF-D5FF98ABF631}" destId="{A29EB57D-743F-49C4-B72E-67916F66627A}" srcOrd="1" destOrd="0" parTransId="{BE77730F-8B8C-4145-AADF-062A8046C6ED}" sibTransId="{96210FF2-6C9E-4E25-A60A-EBDE5EC624EA}"/>
    <dgm:cxn modelId="{E8408206-C10D-4E47-AEC6-3AEACA48E618}" type="presOf" srcId="{A29EB57D-743F-49C4-B72E-67916F66627A}" destId="{E1C37CC5-8B72-4554-A227-8897BEA2CF21}" srcOrd="0" destOrd="0" presId="urn:microsoft.com/office/officeart/2005/8/layout/default"/>
    <dgm:cxn modelId="{0410D45A-0AE6-4068-A83A-5855115ECC36}" type="presOf" srcId="{C189BBE5-EAFA-4C9F-8DEF-D5FF98ABF631}" destId="{23BC1824-F8E5-4EC5-A6CF-52CAFD485910}" srcOrd="0" destOrd="0" presId="urn:microsoft.com/office/officeart/2005/8/layout/default"/>
    <dgm:cxn modelId="{49E5CF94-EDA8-4B37-9BEC-28BED88E1CF1}" type="presParOf" srcId="{23BC1824-F8E5-4EC5-A6CF-52CAFD485910}" destId="{9FA8B062-9D56-48F3-858C-A786BF876A47}" srcOrd="0" destOrd="0" presId="urn:microsoft.com/office/officeart/2005/8/layout/default"/>
    <dgm:cxn modelId="{507299A3-5FD0-4468-8F2A-F0A4DDB85E07}" type="presParOf" srcId="{23BC1824-F8E5-4EC5-A6CF-52CAFD485910}" destId="{0E3E60B3-FE43-45F3-A75F-6F2A35485C4B}" srcOrd="1" destOrd="0" presId="urn:microsoft.com/office/officeart/2005/8/layout/default"/>
    <dgm:cxn modelId="{8DEE7CCE-54EE-42B6-B04B-52AFDA809306}" type="presParOf" srcId="{23BC1824-F8E5-4EC5-A6CF-52CAFD485910}" destId="{E1C37CC5-8B72-4554-A227-8897BEA2CF21}" srcOrd="2" destOrd="0" presId="urn:microsoft.com/office/officeart/2005/8/layout/default"/>
    <dgm:cxn modelId="{4F9CA2BE-8086-440C-9820-6C639C3D72CD}" type="presParOf" srcId="{23BC1824-F8E5-4EC5-A6CF-52CAFD485910}" destId="{BA7BD85A-5C87-480D-B62C-D6523EFC170F}" srcOrd="3" destOrd="0" presId="urn:microsoft.com/office/officeart/2005/8/layout/default"/>
    <dgm:cxn modelId="{D6573E41-5195-4152-B8FF-F200DFCEA2B4}" type="presParOf" srcId="{23BC1824-F8E5-4EC5-A6CF-52CAFD485910}" destId="{29C0C2DC-346B-43F2-BC28-83AC9245540B}" srcOrd="4" destOrd="0" presId="urn:microsoft.com/office/officeart/2005/8/layout/default"/>
    <dgm:cxn modelId="{227D700E-6EC3-4734-98EB-82CC678F91A1}" type="presParOf" srcId="{23BC1824-F8E5-4EC5-A6CF-52CAFD485910}" destId="{4ECBADEF-A62D-476D-B289-CE0E722579F8}" srcOrd="5" destOrd="0" presId="urn:microsoft.com/office/officeart/2005/8/layout/default"/>
    <dgm:cxn modelId="{A9EDD20E-8C70-4FC1-8EBE-5CD8E8FD5889}" type="presParOf" srcId="{23BC1824-F8E5-4EC5-A6CF-52CAFD485910}" destId="{B33EC83D-6920-4C71-A457-C8FDE7EE60FC}" srcOrd="6" destOrd="0" presId="urn:microsoft.com/office/officeart/2005/8/layout/default"/>
    <dgm:cxn modelId="{046C938D-9AB7-486A-AA7F-5944DC8FBEED}" type="presParOf" srcId="{23BC1824-F8E5-4EC5-A6CF-52CAFD485910}" destId="{3A64956B-3ACA-4069-8E48-E5028C5685CB}" srcOrd="7" destOrd="0" presId="urn:microsoft.com/office/officeart/2005/8/layout/default"/>
    <dgm:cxn modelId="{DECC8A05-F0CC-435A-92BC-44F11FFA6670}" type="presParOf" srcId="{23BC1824-F8E5-4EC5-A6CF-52CAFD485910}" destId="{2FFDFE5B-2116-4015-A518-3E4C89AAF4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8B062-9D56-48F3-858C-A786BF876A47}">
      <dsp:nvSpPr>
        <dsp:cNvPr id="0" name=""/>
        <dsp:cNvSpPr/>
      </dsp:nvSpPr>
      <dsp:spPr>
        <a:xfrm>
          <a:off x="720082" y="216027"/>
          <a:ext cx="1803796" cy="108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UFAĆ</a:t>
          </a:r>
          <a:endParaRPr lang="pl-PL" sz="3200" kern="1200" dirty="0"/>
        </a:p>
      </dsp:txBody>
      <dsp:txXfrm>
        <a:off x="720082" y="216027"/>
        <a:ext cx="1803796" cy="1082278"/>
      </dsp:txXfrm>
    </dsp:sp>
    <dsp:sp modelId="{E1C37CC5-8B72-4554-A227-8897BEA2CF21}">
      <dsp:nvSpPr>
        <dsp:cNvPr id="0" name=""/>
        <dsp:cNvSpPr/>
      </dsp:nvSpPr>
      <dsp:spPr>
        <a:xfrm>
          <a:off x="3528396" y="216027"/>
          <a:ext cx="2214106" cy="108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KOCHAĆ</a:t>
          </a:r>
          <a:endParaRPr lang="pl-PL" sz="3200" kern="1200" dirty="0"/>
        </a:p>
      </dsp:txBody>
      <dsp:txXfrm>
        <a:off x="3528396" y="216027"/>
        <a:ext cx="2214106" cy="1082278"/>
      </dsp:txXfrm>
    </dsp:sp>
    <dsp:sp modelId="{29C0C2DC-346B-43F2-BC28-83AC9245540B}">
      <dsp:nvSpPr>
        <dsp:cNvPr id="0" name=""/>
        <dsp:cNvSpPr/>
      </dsp:nvSpPr>
      <dsp:spPr>
        <a:xfrm>
          <a:off x="288037" y="1512170"/>
          <a:ext cx="2536733" cy="108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SŁUCHAĆ KOGOŚ</a:t>
          </a:r>
          <a:endParaRPr lang="pl-PL" sz="3200" kern="1200" dirty="0"/>
        </a:p>
      </dsp:txBody>
      <dsp:txXfrm>
        <a:off x="288037" y="1512170"/>
        <a:ext cx="2536733" cy="1082278"/>
      </dsp:txXfrm>
    </dsp:sp>
    <dsp:sp modelId="{B33EC83D-6920-4C71-A457-C8FDE7EE60FC}">
      <dsp:nvSpPr>
        <dsp:cNvPr id="0" name=""/>
        <dsp:cNvSpPr/>
      </dsp:nvSpPr>
      <dsp:spPr>
        <a:xfrm>
          <a:off x="3216537" y="1512170"/>
          <a:ext cx="2746064" cy="108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MIEĆ NADZIEJĘ</a:t>
          </a:r>
          <a:endParaRPr lang="pl-PL" sz="3200" kern="1200" dirty="0"/>
        </a:p>
      </dsp:txBody>
      <dsp:txXfrm>
        <a:off x="3216537" y="1512170"/>
        <a:ext cx="2746064" cy="1082278"/>
      </dsp:txXfrm>
    </dsp:sp>
    <dsp:sp modelId="{2FFDFE5B-2116-4015-A518-3E4C89AAF474}">
      <dsp:nvSpPr>
        <dsp:cNvPr id="0" name=""/>
        <dsp:cNvSpPr/>
      </dsp:nvSpPr>
      <dsp:spPr>
        <a:xfrm>
          <a:off x="1415482" y="2753518"/>
          <a:ext cx="3265034" cy="108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PRYJĄĆ PRAWDĘ</a:t>
          </a:r>
          <a:endParaRPr lang="pl-PL" sz="3200" kern="1200" dirty="0"/>
        </a:p>
      </dsp:txBody>
      <dsp:txXfrm>
        <a:off x="1415482" y="2753518"/>
        <a:ext cx="3265034" cy="108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99FF33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AC21-D060-4567-9CE5-D7EA37BF96D9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5195-96E7-4BAE-A259-B7D89FF93831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32926" y="764704"/>
            <a:ext cx="5987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KATECHEZA 34</a:t>
            </a:r>
          </a:p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TEMAT: Wyznajemy naszą wiarę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90" y="2061581"/>
            <a:ext cx="44644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128135" y="2924944"/>
            <a:ext cx="1512168" cy="864096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750254" y="3789040"/>
            <a:ext cx="983925" cy="216024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3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99792" y="5445224"/>
            <a:ext cx="3879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EUCHARYSTIA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1264"/>
            <a:ext cx="8810625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835696" y="5416351"/>
            <a:ext cx="6173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ADORACJA NAJŚWIĘTSZEGO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SAKRAMENTU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9035"/>
            <a:ext cx="46085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24020" y="4149080"/>
            <a:ext cx="4751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SPEŁNIANIE DZIEŁ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MIŁOSIERDZIA 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286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55776" y="4797152"/>
            <a:ext cx="4280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CZYNNA MIŁOŚĆ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BLIŹNIEGO 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3285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835696" y="4437112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SERCE DLA DRUGIEGO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CZŁOWIEKA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47339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8999"/>
            <a:ext cx="5112568" cy="32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8568952" cy="52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620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9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71600" y="332656"/>
            <a:ext cx="799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 podanych niżej rysunkach, przedstawione są uczynki miłosierne</a:t>
            </a:r>
          </a:p>
          <a:p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pl-PL" dirty="0" smtClean="0">
                <a:solidFill>
                  <a:schemeClr val="bg1"/>
                </a:solidFill>
              </a:rPr>
              <a:t>zględem ciała, nazwij te uczynki i zilustruj w swoim zeszycie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764703"/>
            <a:ext cx="696536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 TO ZNACZY WIERZYĆ?</a:t>
            </a:r>
            <a:r>
              <a:rPr lang="pl-PL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pl-PL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18909864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96000" cy="45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59171" y="655821"/>
            <a:ext cx="8161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Te rysunki przedstawiają uczynki miłosierne względem duszy, nazwij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Je i zilustruj w swoim zeszycie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84249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488282"/>
            <a:ext cx="8874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Wyznanie wiary podczas Mszy św. odmawiamy podczas liturgii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Słowa. Dzieje się tak dlatego, że głównym celem głoszenia słowa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j</a:t>
            </a:r>
            <a:r>
              <a:rPr lang="pl-PL" sz="2000" dirty="0" smtClean="0">
                <a:solidFill>
                  <a:schemeClr val="bg1"/>
                </a:solidFill>
              </a:rPr>
              <a:t>est obudzenie wiary. Dokonuje się to w głębi ludzkiego serca.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To tam, w sercu człowieka następuje osobowe spotkanie z Jezusem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I przyjęcie Go jako Pana i Zbawiciela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8488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720372"/>
            <a:ext cx="85173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Ćwiczenie w podręczniku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Rozwiąż krzyżówkę. Hasło podpowie ci, jakiego słowa brakuje </a:t>
            </a:r>
          </a:p>
          <a:p>
            <a:r>
              <a:rPr lang="pl-PL" sz="2000" dirty="0">
                <a:solidFill>
                  <a:schemeClr val="bg1"/>
                </a:solidFill>
              </a:rPr>
              <a:t>w</a:t>
            </a:r>
            <a:r>
              <a:rPr lang="pl-PL" sz="2000" dirty="0" smtClean="0">
                <a:solidFill>
                  <a:schemeClr val="bg1"/>
                </a:solidFill>
              </a:rPr>
              <a:t> zdaniu poniżej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Taka jest nasza wiara, taka jest wiara Kościoła, której</a:t>
            </a:r>
          </a:p>
          <a:p>
            <a:r>
              <a:rPr lang="pl-PL" sz="2400" dirty="0">
                <a:solidFill>
                  <a:schemeClr val="bg1"/>
                </a:solidFill>
              </a:rPr>
              <a:t>w</a:t>
            </a:r>
            <a:r>
              <a:rPr lang="pl-PL" sz="2400" dirty="0" smtClean="0">
                <a:solidFill>
                  <a:schemeClr val="bg1"/>
                </a:solidFill>
              </a:rPr>
              <a:t>yznawanie jest naszą (...................) w Chrystusie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Jezusie,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Panu naszym.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828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620688"/>
            <a:ext cx="9144000" cy="98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Pewien mężczyzna poszedł, jak co miesiąc, do fryzjera.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Zaczęli </a:t>
            </a:r>
            <a:r>
              <a:rPr lang="pl-PL" sz="2000" dirty="0">
                <a:solidFill>
                  <a:schemeClr val="bg1"/>
                </a:solidFill>
              </a:rPr>
              <a:t>rozmawiać o różnych sprawach. Ni z tego, ni z owego,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wywiązała </a:t>
            </a:r>
            <a:r>
              <a:rPr lang="pl-PL" sz="2000" dirty="0">
                <a:solidFill>
                  <a:schemeClr val="bg1"/>
                </a:solidFill>
              </a:rPr>
              <a:t>się rozmowa o Bogu.      Fryzjer powiedział: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Wie pan, ja nie wierzę, że Bóg istnieje.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Dlaczego pan tak uważa? - zapytał klient.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Cóż, to bardzo proste. Wystarczy tylko wyjść na ulicę,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żeby </a:t>
            </a:r>
            <a:r>
              <a:rPr lang="pl-PL" sz="2000" dirty="0">
                <a:solidFill>
                  <a:schemeClr val="bg1"/>
                </a:solidFill>
              </a:rPr>
              <a:t>się przekonać, że Bóg nie istnieje. Gdyby Bóg istniał,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myśli </a:t>
            </a:r>
            <a:r>
              <a:rPr lang="pl-PL" sz="2000" dirty="0">
                <a:solidFill>
                  <a:schemeClr val="bg1"/>
                </a:solidFill>
              </a:rPr>
              <a:t>pan, że istniałoby tyle osób chorych? Istniałyby opuszczone dzieci?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Gdyby </a:t>
            </a:r>
            <a:r>
              <a:rPr lang="pl-PL" sz="2000" dirty="0">
                <a:solidFill>
                  <a:schemeClr val="bg1"/>
                </a:solidFill>
              </a:rPr>
              <a:t>istniał Bóg, nie byłoby bólu, nie byłoby cierpienia...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Po </a:t>
            </a:r>
            <a:r>
              <a:rPr lang="pl-PL" sz="2000" dirty="0">
                <a:solidFill>
                  <a:schemeClr val="bg1"/>
                </a:solidFill>
              </a:rPr>
              <a:t>prostu nie mogę sobie wyobrazić Boga, który na to wszystko pozwala.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Klient pomyślał chwilę, chciał coś powiedzieć, ale zrezygnował.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Nie </a:t>
            </a:r>
            <a:r>
              <a:rPr lang="pl-PL" sz="2000" dirty="0">
                <a:solidFill>
                  <a:schemeClr val="bg1"/>
                </a:solidFill>
              </a:rPr>
              <a:t>chciał wywoływać niepotrzebnej dyskusji. Gdy fryzjer skończył,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klient </a:t>
            </a:r>
            <a:r>
              <a:rPr lang="pl-PL" sz="2000" dirty="0">
                <a:solidFill>
                  <a:schemeClr val="bg1"/>
                </a:solidFill>
              </a:rPr>
              <a:t>zapłacił i wyszedł. I w tym momencie zobaczył na ulicy człowieka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z </a:t>
            </a:r>
            <a:r>
              <a:rPr lang="pl-PL" sz="2000" dirty="0">
                <a:solidFill>
                  <a:schemeClr val="bg1"/>
                </a:solidFill>
              </a:rPr>
              <a:t>długą zaniedbaną brodą i włosami. Wyglądało na to, że już od dłuższego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czasu </a:t>
            </a:r>
            <a:r>
              <a:rPr lang="pl-PL" sz="2000" dirty="0">
                <a:solidFill>
                  <a:schemeClr val="bg1"/>
                </a:solidFill>
              </a:rPr>
              <a:t>jego włosy i broda nie widziały fryzjera. Był zaniedbany i brudny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37064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88984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 Wtedy klient wrócił i powiedział: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Wie pan co? Fryzjerzy nie istnieją!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Bardzo śmieszne! Jak to nie istnieją? - zapytał fryzjer - Ja jestem jednym z nich!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Nie - odparł klient - Fryzjerzy nie istnieją, bo gdyby istnieli, nie byłoby ludzi z długimi włosami i brodą, jak ten człowiek na ulicy.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A nie, fryzjerzy istnieją, to tylko ludzie nie poszukują nas z własnej woli. 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    - No właśnie - powiedział klient. - Dokładnie tak. Bóg istnieje, to tylko ludzie Go nie szukają i robią to z własnej woli, dlatego jest tyle cierpienia i bólu na świecie. </a:t>
            </a:r>
          </a:p>
        </p:txBody>
      </p:sp>
    </p:spTree>
    <p:extLst>
      <p:ext uri="{BB962C8B-B14F-4D97-AF65-F5344CB8AC3E}">
        <p14:creationId xmlns:p14="http://schemas.microsoft.com/office/powerpoint/2010/main" val="664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810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01491" y="3548224"/>
            <a:ext cx="8494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Bóg jest: 	Wszechmogący,</a:t>
            </a:r>
          </a:p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dirty="0" smtClean="0">
                <a:solidFill>
                  <a:schemeClr val="bg1"/>
                </a:solidFill>
              </a:rPr>
              <a:t>   	Stworzyciel świata, widzialnego i niewidzialnego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		Najwyższe i najdoskonalsze dobro;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Bóg istnieje, przyjmujemy za prawdę to, co powiedział, wszystko wie</a:t>
            </a:r>
            <a:r>
              <a:rPr lang="pl-PL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66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640960" cy="62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515469"/>
            <a:ext cx="8450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W jaki sposób można wyznawać swoją wiarę?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146"/>
            <a:ext cx="4714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91040" y="5451321"/>
            <a:ext cx="744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MODLITWA WSPÓLNOTOWA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21579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33674" y="4797152"/>
            <a:ext cx="7883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PROCESJE EUCHARYSTYCZNE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TM01972873[[fn=Lato]]</Template>
  <TotalTime>90</TotalTime>
  <Words>204</Words>
  <Application>Microsoft Office PowerPoint</Application>
  <PresentationFormat>Pokaz na ekranie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Summer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9</cp:revision>
  <dcterms:created xsi:type="dcterms:W3CDTF">2020-03-19T14:06:11Z</dcterms:created>
  <dcterms:modified xsi:type="dcterms:W3CDTF">2020-03-19T15:36:31Z</dcterms:modified>
</cp:coreProperties>
</file>