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1" r:id="rId16"/>
    <p:sldId id="270" r:id="rId17"/>
    <p:sldId id="272" r:id="rId18"/>
    <p:sldId id="269" r:id="rId19"/>
    <p:sldId id="276" r:id="rId20"/>
    <p:sldId id="274" r:id="rId21"/>
    <p:sldId id="277" r:id="rId22"/>
    <p:sldId id="275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078C98-A34F-424C-A58E-8DC13EB6AB88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58D8BD-3BBD-4DD0-A900-1F61FB61D7D8}" type="slidenum">
              <a:rPr lang="pl-PL" smtClean="0"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078C98-A34F-424C-A58E-8DC13EB6AB88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58D8BD-3BBD-4DD0-A900-1F61FB61D7D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078C98-A34F-424C-A58E-8DC13EB6AB88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58D8BD-3BBD-4DD0-A900-1F61FB61D7D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078C98-A34F-424C-A58E-8DC13EB6AB88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58D8BD-3BBD-4DD0-A900-1F61FB61D7D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078C98-A34F-424C-A58E-8DC13EB6AB88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58D8BD-3BBD-4DD0-A900-1F61FB61D7D8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078C98-A34F-424C-A58E-8DC13EB6AB88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58D8BD-3BBD-4DD0-A900-1F61FB61D7D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078C98-A34F-424C-A58E-8DC13EB6AB88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58D8BD-3BBD-4DD0-A900-1F61FB61D7D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078C98-A34F-424C-A58E-8DC13EB6AB88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58D8BD-3BBD-4DD0-A900-1F61FB61D7D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078C98-A34F-424C-A58E-8DC13EB6AB88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58D8BD-3BBD-4DD0-A900-1F61FB61D7D8}" type="slidenum">
              <a:rPr lang="pl-PL" smtClean="0"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078C98-A34F-424C-A58E-8DC13EB6AB88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58D8BD-3BBD-4DD0-A900-1F61FB61D7D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078C98-A34F-424C-A58E-8DC13EB6AB88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58D8BD-3BBD-4DD0-A900-1F61FB61D7D8}" type="slidenum">
              <a:rPr lang="pl-PL" smtClean="0"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8078C98-A34F-424C-A58E-8DC13EB6AB88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B58D8BD-3BBD-4DD0-A900-1F61FB61D7D8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814834" y="476672"/>
            <a:ext cx="635577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KATECHEZA 33</a:t>
            </a:r>
          </a:p>
          <a:p>
            <a:pPr algn="ctr"/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TEMAT: Jezus rozmawia z nami </a:t>
            </a:r>
          </a:p>
          <a:p>
            <a:pPr algn="ctr"/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podczas liturgii słowa.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98" y="2996952"/>
            <a:ext cx="45148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34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043608" y="1196752"/>
            <a:ext cx="816704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CO JEST POWODEM SMUTKU?</a:t>
            </a:r>
          </a:p>
          <a:p>
            <a:r>
              <a:rPr lang="pl-PL" sz="2800" dirty="0" smtClean="0"/>
              <a:t>CO ROBIĘ, GDY JESTEM SMUTNY?</a:t>
            </a:r>
          </a:p>
          <a:p>
            <a:r>
              <a:rPr lang="pl-PL" sz="2800" dirty="0" smtClean="0"/>
              <a:t>KTO MNIE POCIESZA?</a:t>
            </a:r>
          </a:p>
          <a:p>
            <a:r>
              <a:rPr lang="pl-PL" sz="2800" dirty="0" smtClean="0"/>
              <a:t>DLACZEGO SIĘ CIESZYMY?</a:t>
            </a:r>
          </a:p>
          <a:p>
            <a:r>
              <a:rPr lang="pl-PL" sz="2800" dirty="0" smtClean="0"/>
              <a:t>KTO SPRAWIŁ CI NAJWIĘKSZĄ RADOŚĆ?</a:t>
            </a:r>
          </a:p>
          <a:p>
            <a:r>
              <a:rPr lang="pl-PL" sz="2800" dirty="0" smtClean="0"/>
              <a:t>JAK ZACHOWUJĘ SIĘ, GDY KTOŚ MNIE POCIESZA?</a:t>
            </a:r>
          </a:p>
          <a:p>
            <a:r>
              <a:rPr lang="pl-PL" sz="2800" dirty="0" smtClean="0"/>
              <a:t>(odpowiedzi zapisz w zeszycie)</a:t>
            </a:r>
          </a:p>
          <a:p>
            <a:r>
              <a:rPr lang="pl-PL" sz="2800" dirty="0" smtClean="0"/>
              <a:t>Narysuj uśmiechniętą i smutną buzię.</a:t>
            </a:r>
          </a:p>
        </p:txBody>
      </p:sp>
    </p:spTree>
    <p:extLst>
      <p:ext uri="{BB962C8B-B14F-4D97-AF65-F5344CB8AC3E}">
        <p14:creationId xmlns:p14="http://schemas.microsoft.com/office/powerpoint/2010/main" val="303507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403648" y="404664"/>
            <a:ext cx="52799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 podręczniku przyglądnijcie się osobom na obrazku. </a:t>
            </a:r>
          </a:p>
          <a:p>
            <a:r>
              <a:rPr lang="pl-PL" dirty="0" smtClean="0"/>
              <a:t>Co możemy o nich powiedzieć?</a:t>
            </a:r>
          </a:p>
          <a:p>
            <a:r>
              <a:rPr lang="pl-PL" dirty="0" smtClean="0"/>
              <a:t>Co jest powodem ich smutku?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01" y="1916832"/>
            <a:ext cx="3356583" cy="259228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924945"/>
            <a:ext cx="360040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6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331640" y="476672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Przeczytajcie fragment Ewangelii: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43608" y="1124744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Tego samego dnia dwaj z nich byli w drodze do wsi, zwanej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Emaus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oddalonej sześćdziesiąt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stadiów</a:t>
            </a:r>
            <a:r>
              <a:rPr lang="pl-PL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Jerozolimy.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Rozmawiali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oni z sobą o tym wszystkim, co się wydarzyło.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Gdy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 rozmawiali i rozprawiali z sobą, sam Jezus przybliżył się i szedł z nimi.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Lecz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oczy ich były niejako na uwięzi, tak że Go nie poznali.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zaś ich zapytał: «Cóż to za rozmowy prowadzicie z sobą w drodze?» Zatrzymali się smutni.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jeden z nich, imieniem Kleofas, odpowiedział Mu: «Ty jesteś chyba jedynym z przebywających w Jerozolimie, który nie wie, co się tam w tych dniach stało».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Zapytał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ich: «Cóż takiego?» Odpowiedzieli Mu: «To, co się stało z Jezusem Nazarejczykiem, który był prorokiem potężnym w czynie i słowie wobec Boga i całego ludu;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arcykapłani i nasi przywódcy wydali Go na śmierć i ukrzyżowali.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myśmy się spodziewali, że On właśnie miał wyzwolić Izraela. Tak, a po tym wszystkim dziś już trzeci dzień, jak się to stało.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Nadto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jeszcze niektóre z naszych kobiet przeraziły nas: były rano u grobu,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znalazłszy Jego ciała, wróciły i opowiedziały, że miały widzenie aniołów, którzy zapewniają, iż On żyje.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Poszli niektórzy z naszych do grobu i zastali wszystko tak, jak kobiety opowiadały, ale Jego nie widzieli».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On rzekł do nich: «O nierozumni, jak nieskore są wasze serca do wierzenia we wszystko, co powiedzieli prorocy!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Czyż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Mesjasz nie miał tego cierpieć, aby wejść do swej chwały?»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zaczynając od Mojżesza poprzez wszystkich proroków wykładał im, co we wszystkich Pismach odnosiło się do Niego. </a:t>
            </a:r>
          </a:p>
        </p:txBody>
      </p:sp>
    </p:spTree>
    <p:extLst>
      <p:ext uri="{BB962C8B-B14F-4D97-AF65-F5344CB8AC3E}">
        <p14:creationId xmlns:p14="http://schemas.microsoft.com/office/powerpoint/2010/main" val="187947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ipsa 13"/>
          <p:cNvSpPr/>
          <p:nvPr/>
        </p:nvSpPr>
        <p:spPr>
          <a:xfrm>
            <a:off x="3707904" y="5157192"/>
            <a:ext cx="180020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Elipsa 12"/>
          <p:cNvSpPr/>
          <p:nvPr/>
        </p:nvSpPr>
        <p:spPr>
          <a:xfrm>
            <a:off x="3707904" y="5157192"/>
            <a:ext cx="180020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3707904" y="5157192"/>
            <a:ext cx="180020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0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655272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Łącznik prosty ze strzałką 10"/>
          <p:cNvCxnSpPr/>
          <p:nvPr/>
        </p:nvCxnSpPr>
        <p:spPr>
          <a:xfrm flipH="1" flipV="1">
            <a:off x="3707904" y="5157192"/>
            <a:ext cx="1008112" cy="3600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oliniowy 15"/>
          <p:cNvCxnSpPr/>
          <p:nvPr/>
        </p:nvCxnSpPr>
        <p:spPr>
          <a:xfrm>
            <a:off x="3851920" y="5517232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oliniowy 17"/>
          <p:cNvCxnSpPr/>
          <p:nvPr/>
        </p:nvCxnSpPr>
        <p:spPr>
          <a:xfrm>
            <a:off x="2393059" y="5160493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oliniowy 19"/>
          <p:cNvCxnSpPr/>
          <p:nvPr/>
        </p:nvCxnSpPr>
        <p:spPr>
          <a:xfrm>
            <a:off x="2393059" y="4941168"/>
            <a:ext cx="0" cy="219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oliniowy 21"/>
          <p:cNvCxnSpPr/>
          <p:nvPr/>
        </p:nvCxnSpPr>
        <p:spPr>
          <a:xfrm>
            <a:off x="3617195" y="4941168"/>
            <a:ext cx="0" cy="219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oliniowy 23"/>
          <p:cNvCxnSpPr/>
          <p:nvPr/>
        </p:nvCxnSpPr>
        <p:spPr>
          <a:xfrm>
            <a:off x="2393059" y="4941168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54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619672" y="1556792"/>
            <a:ext cx="664797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O jakim wydarzeniu opowiadają uczniowie spotkanemu człowiekowi?</a:t>
            </a:r>
          </a:p>
          <a:p>
            <a:r>
              <a:rPr lang="pl-PL" dirty="0" smtClean="0"/>
              <a:t>…………………………………………………………………………</a:t>
            </a:r>
          </a:p>
          <a:p>
            <a:r>
              <a:rPr lang="pl-PL" dirty="0" smtClean="0"/>
              <a:t>O kim wspominają?</a:t>
            </a:r>
          </a:p>
          <a:p>
            <a:r>
              <a:rPr lang="pl-PL" dirty="0" smtClean="0"/>
              <a:t>…………………………………………………………………………</a:t>
            </a:r>
          </a:p>
          <a:p>
            <a:r>
              <a:rPr lang="pl-PL" dirty="0" smtClean="0"/>
              <a:t>Czego spodziewali się po Jezusie?</a:t>
            </a:r>
          </a:p>
          <a:p>
            <a:r>
              <a:rPr lang="pl-PL" dirty="0" smtClean="0"/>
              <a:t>…………………………………………………………………………</a:t>
            </a:r>
            <a:endParaRPr lang="pl-PL" dirty="0"/>
          </a:p>
          <a:p>
            <a:r>
              <a:rPr lang="pl-PL" dirty="0" smtClean="0"/>
              <a:t>Co przeraziło kobiety, kiedy przyszły do grobu?</a:t>
            </a:r>
          </a:p>
          <a:p>
            <a:r>
              <a:rPr lang="pl-PL" dirty="0" smtClean="0"/>
              <a:t>…………………………………………………………………………</a:t>
            </a:r>
          </a:p>
          <a:p>
            <a:r>
              <a:rPr lang="pl-PL" dirty="0" smtClean="0"/>
              <a:t>Dlaczego wędrowiec nazwał ich nierozumnymi?</a:t>
            </a:r>
          </a:p>
          <a:p>
            <a:r>
              <a:rPr lang="pl-PL" dirty="0" smtClean="0"/>
              <a:t>…………………………………………………………………………</a:t>
            </a:r>
          </a:p>
          <a:p>
            <a:r>
              <a:rPr lang="pl-PL" dirty="0" smtClean="0"/>
              <a:t>Czy uczniowie rozpoznali  Jezusa?</a:t>
            </a:r>
          </a:p>
          <a:p>
            <a:r>
              <a:rPr lang="pl-PL" dirty="0" smtClean="0"/>
              <a:t>………………………………………………………………………….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312287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24744"/>
            <a:ext cx="410445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979712" y="332656"/>
            <a:ext cx="6227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CIERENIEM UKORONOWANIE PANA JEZUSA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88713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752038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843808" y="318948"/>
            <a:ext cx="4011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BICZOWANIE PANA JEZUSA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7107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836712"/>
            <a:ext cx="763284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312046" y="173831"/>
            <a:ext cx="3239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SKAZANIE NA ŚMIERĆ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58707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741682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830038" y="188640"/>
            <a:ext cx="2587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UKRZYŻOWANIE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37197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72008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627784" y="332656"/>
            <a:ext cx="5362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ZMARTWYCHWSTANIE PANA JEZUSA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71889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187624" y="734228"/>
            <a:ext cx="7713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 nazywa się najważniejszy tekst w liturgii słowa?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475656" y="191683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Zaczynając od pierwszej litery, która różni się od pozostałych, przeskakuj co trzecią literę, a wtedy znajdziesz odpowiedź na pytanie.</a:t>
            </a:r>
          </a:p>
        </p:txBody>
      </p:sp>
      <p:sp>
        <p:nvSpPr>
          <p:cNvPr id="6" name="Prostokąt 5"/>
          <p:cNvSpPr/>
          <p:nvPr/>
        </p:nvSpPr>
        <p:spPr>
          <a:xfrm>
            <a:off x="1202548" y="2967335"/>
            <a:ext cx="71919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</a:t>
            </a:r>
            <a:r>
              <a:rPr lang="pl-PL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di</a:t>
            </a:r>
            <a:r>
              <a:rPr lang="pl-PL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</a:t>
            </a:r>
            <a:r>
              <a:rPr lang="pl-PL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narwopvajklnxqd</a:t>
            </a:r>
            <a:endParaRPr lang="pl-PL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pl-PL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</a:t>
            </a:r>
            <a:r>
              <a:rPr lang="pl-PL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urteihtlbfciyłza</a:t>
            </a:r>
            <a:endParaRPr lang="pl-PL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223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259632" y="332656"/>
            <a:ext cx="5232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Odczytujemy dalszy ciąg Ewangelii o uczniach z </a:t>
            </a:r>
            <a:r>
              <a:rPr lang="pl-PL" dirty="0" err="1" smtClean="0"/>
              <a:t>Emaus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475656" y="1340768"/>
            <a:ext cx="66967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Tak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przybliżyli się do wsi, do której zdążali, a On okazywał, jakoby miał iść dalej.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Lecz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przymusili Go, mówiąc: «Zostań z nami, gdyż ma się ku wieczorowi i dzień się już nachylił». Wszedł więc, aby zostać z nimi.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Gdy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zajął z nimi miejsce u stołu, wziął chleb, odmówił błogosławieństwo, połamał go i dawał im.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Wtedy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oczy im się otworzyły i poznali Go, lecz On zniknął im z oczu.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mówili nawzajem do siebie: «Czy serce nie pałało w nas, kiedy rozmawiał z nami w drodze i Pisma nam wyjaśniał?»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tej samej godzinie wybrali się i wrócili do Jerozolimy. Tam zastali zebranych Jedenastu i innych z nimi,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którzy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 oznajmili: «Pan rzeczywiście zmartwychwstał i ukazał się Szymonowi».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również opowiadali, co ich spotkało w drodze, i jak Go poznali przy łamaniu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chleba.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01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920" y="1414911"/>
            <a:ext cx="30480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555776" y="5456553"/>
            <a:ext cx="20162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Objaśnienie owalne 5"/>
          <p:cNvSpPr/>
          <p:nvPr/>
        </p:nvSpPr>
        <p:spPr>
          <a:xfrm rot="1839285">
            <a:off x="5342287" y="336320"/>
            <a:ext cx="3479359" cy="445074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/>
              <a:t>Gdzie tu mogę spotkać Jezusa?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03844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157001" y="1772816"/>
            <a:ext cx="753661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Kogo chcemy spotkać na Mszy św.?</a:t>
            </a:r>
          </a:p>
          <a:p>
            <a:r>
              <a:rPr lang="pl-PL" dirty="0" smtClean="0"/>
              <a:t>(wybierz poprawną odpowiedź: kolegę, ciocię, rodziców, Pana Jezusa, )</a:t>
            </a:r>
          </a:p>
          <a:p>
            <a:r>
              <a:rPr lang="pl-PL" dirty="0" smtClean="0"/>
              <a:t>Czy zawsze rozpoznajemy Pana Jezusa?</a:t>
            </a:r>
          </a:p>
          <a:p>
            <a:r>
              <a:rPr lang="pl-PL" dirty="0" smtClean="0"/>
              <a:t>Kiedy On nam się daje rozpoznać?</a:t>
            </a:r>
          </a:p>
          <a:p>
            <a:r>
              <a:rPr lang="pl-PL" dirty="0" smtClean="0"/>
              <a:t>Czyimi ustami posługuje się Pan Jezus w czasie liturgii słowa?</a:t>
            </a:r>
          </a:p>
          <a:p>
            <a:r>
              <a:rPr lang="pl-PL" dirty="0" smtClean="0"/>
              <a:t>(wybierz poprawną odpowiedź: mamy, taty, sąsiada, przyjaciela, księdza, </a:t>
            </a:r>
          </a:p>
          <a:p>
            <a:r>
              <a:rPr lang="pl-PL" dirty="0" smtClean="0"/>
              <a:t>Matki Bożej, nauczyciela)</a:t>
            </a:r>
          </a:p>
          <a:p>
            <a:r>
              <a:rPr lang="pl-PL" dirty="0" smtClean="0"/>
              <a:t>Co wyjaśnia nam ksiądz w czasie liturgii słowa?</a:t>
            </a:r>
          </a:p>
          <a:p>
            <a:r>
              <a:rPr lang="pl-PL" dirty="0" smtClean="0"/>
              <a:t>(wybierz poprawną odpowiedź: ile świec ma się palić na ołtarzu; kiedy mamy </a:t>
            </a:r>
          </a:p>
          <a:p>
            <a:r>
              <a:rPr lang="pl-PL" dirty="0" smtClean="0"/>
              <a:t>przyklęknąć; gdzie mamy siedzieć; słowo Boże, które usłyszeliśmy w czytaniach)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099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684076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347864" y="1988840"/>
            <a:ext cx="2880320" cy="360040"/>
          </a:xfrm>
          <a:prstGeom prst="rect">
            <a:avLst/>
          </a:prstGeom>
          <a:solidFill>
            <a:srgbClr val="00B05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92D050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1547664" y="1196752"/>
            <a:ext cx="1224136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ięciokąt foremny 6"/>
          <p:cNvSpPr/>
          <p:nvPr/>
        </p:nvSpPr>
        <p:spPr>
          <a:xfrm>
            <a:off x="4067944" y="5733256"/>
            <a:ext cx="1368152" cy="504056"/>
          </a:xfrm>
          <a:prstGeom prst="pentagon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73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07704" y="332803"/>
            <a:ext cx="61455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Na podstawie fragmentu ewangelii uzupełniamy </a:t>
            </a:r>
          </a:p>
          <a:p>
            <a:r>
              <a:rPr lang="pl-PL" sz="2400" dirty="0" smtClean="0"/>
              <a:t>koło przemiany serc, wpisując w wolne miejsca, </a:t>
            </a:r>
          </a:p>
          <a:p>
            <a:r>
              <a:rPr lang="pl-PL" sz="2400" dirty="0" smtClean="0"/>
              <a:t>co zrobił Jezus (praca z podręcznikiem)</a:t>
            </a:r>
            <a:endParaRPr lang="pl-PL" sz="2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066798" y="2348880"/>
            <a:ext cx="7827340" cy="26776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czasie każdej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szy św. Pan Jezus wyjaśnia nam Pisma i łamie dla nas chleb. Spotkanie z Jezusem przemienia nasze serca. Wracamy do swoich obowiązków przemienieni. Stajemy się świadkami tego, co widzieliśmy, co słyszeliśmy, czego doświadczaliśmy. Chcemy opowiadać swoim kolegom i najbliższym, czego doświadczyliśmy a także pragniemy innych przyprowadzić do Jezusa.</a:t>
            </a:r>
          </a:p>
        </p:txBody>
      </p:sp>
    </p:spTree>
    <p:extLst>
      <p:ext uri="{BB962C8B-B14F-4D97-AF65-F5344CB8AC3E}">
        <p14:creationId xmlns:p14="http://schemas.microsoft.com/office/powerpoint/2010/main" val="237107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720080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67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4664"/>
            <a:ext cx="470418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84984"/>
            <a:ext cx="525658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28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czyść serce 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12360" y="332656"/>
            <a:ext cx="609600" cy="609600"/>
          </a:xfrm>
          <a:prstGeom prst="rect">
            <a:avLst/>
          </a:prstGeom>
        </p:spPr>
      </p:pic>
      <p:pic>
        <p:nvPicPr>
          <p:cNvPr id="6146" name="Picture 2" descr="Zobacz obraz źródłow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6263"/>
            <a:ext cx="46482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Zobacz obraz źródłow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415" y="3573016"/>
            <a:ext cx="451485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49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6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93462"/>
              </p:ext>
            </p:extLst>
          </p:nvPr>
        </p:nvGraphicFramePr>
        <p:xfrm>
          <a:off x="1115616" y="116632"/>
          <a:ext cx="25114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Obiekt powłoki pakowarki" showAsIcon="1" r:id="rId3" imgW="2511360" imgH="491040" progId="Package">
                  <p:embed/>
                </p:oleObj>
              </mc:Choice>
              <mc:Fallback>
                <p:oleObj name="Obiekt powłoki pakowarki" showAsIcon="1" r:id="rId3" imgW="251136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616" y="116632"/>
                        <a:ext cx="2511425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248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25916" y="1916832"/>
            <a:ext cx="8218084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ewangelia</a:t>
            </a:r>
            <a:endParaRPr lang="pl-PL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3044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691680" y="404663"/>
            <a:ext cx="67249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Przyglądnijcie się tym obrazkom i zapiszcie, dlaczego te osoby </a:t>
            </a:r>
          </a:p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 się zachowują?</a:t>
            </a:r>
          </a:p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 może być przyczyną takich zachować?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063" y="1700808"/>
            <a:ext cx="2857500" cy="28575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573016"/>
            <a:ext cx="3482817" cy="271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640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32932"/>
            <a:ext cx="6912768" cy="599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1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6632"/>
            <a:ext cx="4113832" cy="324036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96680"/>
            <a:ext cx="4248472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2436"/>
            <a:ext cx="4392488" cy="318930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66" y="3429000"/>
            <a:ext cx="5080000" cy="329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491" y="476672"/>
            <a:ext cx="4597685" cy="280831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645024"/>
            <a:ext cx="446449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1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715" y="260648"/>
            <a:ext cx="4560570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6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249</TotalTime>
  <Words>625</Words>
  <Application>Microsoft Office PowerPoint</Application>
  <PresentationFormat>Pokaz na ekranie (4:3)</PresentationFormat>
  <Paragraphs>59</Paragraphs>
  <Slides>28</Slides>
  <Notes>0</Notes>
  <HiddenSlides>0</HiddenSlides>
  <MMClips>1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0" baseType="lpstr">
      <vt:lpstr>Przesilenie</vt:lpstr>
      <vt:lpstr>Pakiet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Kowalski Ryszard</dc:creator>
  <cp:lastModifiedBy>Kowalski Ryszard</cp:lastModifiedBy>
  <cp:revision>22</cp:revision>
  <dcterms:created xsi:type="dcterms:W3CDTF">2020-03-19T08:57:23Z</dcterms:created>
  <dcterms:modified xsi:type="dcterms:W3CDTF">2020-03-20T08:43:29Z</dcterms:modified>
</cp:coreProperties>
</file>