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688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057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870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97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18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228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679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425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2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6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511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4BC5E-4723-4FD9-9E96-CB3BC7AD824F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2F19-E104-46EC-8C59-1011AE007B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473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Keď si idete kúpiť nejaké odevy,</a:t>
            </a:r>
          </a:p>
          <a:p>
            <a:r>
              <a:rPr lang="sk-SK" dirty="0" smtClean="0"/>
              <a:t>Čo vás ťahá do jedného obchodu viac ako do iného</a:t>
            </a:r>
            <a:r>
              <a:rPr lang="sk-SK" dirty="0" smtClean="0"/>
              <a:t>?</a:t>
            </a:r>
          </a:p>
          <a:p>
            <a:endParaRPr lang="sk-SK" dirty="0"/>
          </a:p>
          <a:p>
            <a:r>
              <a:rPr lang="sk-SK" dirty="0"/>
              <a:t>Vonkajším a vnútorným obrazom podniku je nielen produkt, ale aj firma ako celok, prístup k zákazníkovi, spoločenské mravy, myšlienky a dojmy vytvorené verejnosťou. Tieto javy tvoria firemný imidž.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957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212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Výhodnosť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01338"/>
            <a:ext cx="10515600" cy="5275625"/>
          </a:xfrm>
        </p:spPr>
        <p:txBody>
          <a:bodyPr/>
          <a:lstStyle/>
          <a:p>
            <a:r>
              <a:rPr lang="sk-SK" dirty="0" smtClean="0"/>
              <a:t>Výhodnosť môžete ponúknuť rôznym spôsobom:</a:t>
            </a:r>
          </a:p>
          <a:p>
            <a:r>
              <a:rPr lang="sk-SK" dirty="0" smtClean="0"/>
              <a:t>Podnikanie môže byť výhodné z hľadiska umiestnenia ( v blízkosti k potencionálnym zákazníkom)</a:t>
            </a:r>
          </a:p>
          <a:p>
            <a:r>
              <a:rPr lang="sk-SK" dirty="0" smtClean="0"/>
              <a:t>Predĺžením otváracích hodín</a:t>
            </a:r>
          </a:p>
          <a:p>
            <a:r>
              <a:rPr lang="sk-SK" dirty="0" smtClean="0"/>
              <a:t>Ponukou služieb zákazníkom „ všetko pod jednou </a:t>
            </a:r>
            <a:r>
              <a:rPr lang="sk-SK" dirty="0" smtClean="0"/>
              <a:t>strechou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Poskytovaním výhodnej dodávateľskej/ prijímacej služby</a:t>
            </a:r>
          </a:p>
          <a:p>
            <a:r>
              <a:rPr lang="sk-SK" dirty="0" smtClean="0"/>
              <a:t>- takáto výhodnosť môže byť premietnutá do názvu podniku alebo sloganu – „vyhotovenie do 24 hodín“</a:t>
            </a:r>
          </a:p>
          <a:p>
            <a:r>
              <a:rPr lang="sk-SK" dirty="0" smtClean="0"/>
              <a:t>Aby ste túto správu jasne vyjadrili, váš imidž musí byť hlasný, symboly, inzeráty a pod. musia byť výrazné.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2902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526"/>
          </a:xfrm>
        </p:spPr>
        <p:txBody>
          <a:bodyPr/>
          <a:lstStyle/>
          <a:p>
            <a:r>
              <a:rPr lang="sk-SK" sz="3200" b="1" dirty="0" smtClean="0"/>
              <a:t>Služby zákazníkom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66652"/>
            <a:ext cx="10515600" cy="5210311"/>
          </a:xfrm>
        </p:spPr>
        <p:txBody>
          <a:bodyPr/>
          <a:lstStyle/>
          <a:p>
            <a:r>
              <a:rPr lang="sk-SK" dirty="0" smtClean="0"/>
              <a:t>Každý podnik by mal uvažovať o službách zákazníkom ako o jednom zo základných cieľov.</a:t>
            </a:r>
          </a:p>
          <a:p>
            <a:r>
              <a:rPr lang="sk-SK" dirty="0" smtClean="0"/>
              <a:t>Môžete vedome vytvárať predstavu priateľského, zainteresovaného imidžu.</a:t>
            </a:r>
          </a:p>
          <a:p>
            <a:r>
              <a:rPr lang="sk-SK" dirty="0" smtClean="0"/>
              <a:t>Slová použité v listoch, letákoch môžu byť naformulované tak, že vyznievajú priateľskejšie a osobnejšie, upozorňovať na starostlivosť o zákazníka.</a:t>
            </a:r>
          </a:p>
          <a:p>
            <a:r>
              <a:rPr lang="sk-SK" dirty="0" smtClean="0"/>
              <a:t>Významným prvkom je používanie telefónu- čo hovoríte, ako hovoríte, ako rýchlo zdvihnete slúchadlo.</a:t>
            </a:r>
          </a:p>
          <a:p>
            <a:r>
              <a:rPr lang="sk-SK" dirty="0" smtClean="0"/>
              <a:t>Zabezpečenie vyškolenia zamestnancov, aby si so zákazníkmi vytvárali priateľský, ústretový a príjemný kontakt.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0835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401"/>
          </a:xfrm>
        </p:spPr>
        <p:txBody>
          <a:bodyPr/>
          <a:lstStyle/>
          <a:p>
            <a:r>
              <a:rPr lang="sk-SK" sz="3200" b="1" dirty="0" smtClean="0"/>
              <a:t>Dizajn a móda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131934"/>
          </a:xfrm>
        </p:spPr>
        <p:txBody>
          <a:bodyPr/>
          <a:lstStyle/>
          <a:p>
            <a:r>
              <a:rPr lang="sk-SK" dirty="0" smtClean="0"/>
              <a:t>Dôležitým aspektom podniku zameraného na dizajn alebo na módu je uvedomenie si potreby venovať pozornosť detailom a vytváranie nového vzhľadu.</a:t>
            </a:r>
          </a:p>
          <a:p>
            <a:r>
              <a:rPr lang="sk-SK" dirty="0" smtClean="0"/>
              <a:t>Módny imidž odzrkadľuje štýl alebo dizajn v móde, ktorý sa za relatívne krátky čas stane zastaraným. </a:t>
            </a:r>
          </a:p>
          <a:p>
            <a:r>
              <a:rPr lang="sk-SK" dirty="0" smtClean="0"/>
              <a:t>Vyžaduje častejšiu zmenu než iné typy imidžu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0487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024"/>
          </a:xfrm>
        </p:spPr>
        <p:txBody>
          <a:bodyPr>
            <a:normAutofit fontScale="90000"/>
          </a:bodyPr>
          <a:lstStyle/>
          <a:p>
            <a:r>
              <a:rPr lang="sk-SK" sz="3200" b="1" dirty="0" smtClean="0"/>
              <a:t>Exkluzivita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862150"/>
            <a:ext cx="10515600" cy="5314813"/>
          </a:xfrm>
        </p:spPr>
        <p:txBody>
          <a:bodyPr/>
          <a:lstStyle/>
          <a:p>
            <a:r>
              <a:rPr lang="sk-SK" dirty="0" smtClean="0"/>
              <a:t>- môže byť výhodným imidžom vtedy, ak ponúkame </a:t>
            </a:r>
            <a:r>
              <a:rPr lang="sk-SK" dirty="0" err="1" smtClean="0"/>
              <a:t>málosériový</a:t>
            </a:r>
            <a:r>
              <a:rPr lang="sk-SK" dirty="0" smtClean="0"/>
              <a:t>, vysokokvalitný výrobok alebo službu.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2980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/>
              <a:t>Čím ovplyvniť zákazníka</a:t>
            </a:r>
            <a:endParaRPr lang="sk-SK" sz="40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b="1" dirty="0"/>
              <a:t>Produkt alebo služba</a:t>
            </a:r>
            <a:r>
              <a:rPr lang="sk-SK" dirty="0"/>
              <a:t>, ako objekty obchodných aktivít. Čím viac je </a:t>
            </a:r>
            <a:r>
              <a:rPr lang="sk-SK" b="1" dirty="0"/>
              <a:t>kvalita výrobkov v súlade s cenou</a:t>
            </a:r>
            <a:r>
              <a:rPr lang="sk-SK" dirty="0"/>
              <a:t>, tým je väčšia šanca na vybudovanie priaznivého imidžu.</a:t>
            </a:r>
          </a:p>
          <a:p>
            <a:pPr lvl="0"/>
            <a:r>
              <a:rPr lang="sk-SK" b="1" dirty="0"/>
              <a:t>Firemné heslo a slogan</a:t>
            </a:r>
            <a:r>
              <a:rPr lang="sk-SK" dirty="0"/>
              <a:t>, ktoré sú vyjadrením špecifík a silných stránok podniku, ktorými sa líšia od konkurencie. Heslo má byť </a:t>
            </a:r>
            <a:r>
              <a:rPr lang="sk-SK" dirty="0" smtClean="0"/>
              <a:t>nie len </a:t>
            </a:r>
            <a:r>
              <a:rPr lang="sk-SK" dirty="0"/>
              <a:t>atraktívne z hľadiska reklamy, ale musí byť v súlade s pôsobením podniku na trhu a správaním zamestnancov. </a:t>
            </a:r>
            <a:endParaRPr lang="sk-SK" dirty="0" smtClean="0"/>
          </a:p>
          <a:p>
            <a:r>
              <a:rPr lang="sk-SK" b="1" dirty="0"/>
              <a:t>Logo</a:t>
            </a:r>
            <a:r>
              <a:rPr lang="sk-SK" dirty="0"/>
              <a:t>, ktoré je grafickým vyjadrením hodnôt, charakteru a orientácie firmy.</a:t>
            </a:r>
          </a:p>
          <a:p>
            <a:pPr lvl="0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713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337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267097"/>
            <a:ext cx="10515600" cy="4909866"/>
          </a:xfrm>
        </p:spPr>
        <p:txBody>
          <a:bodyPr/>
          <a:lstStyle/>
          <a:p>
            <a:pPr lvl="0"/>
            <a:r>
              <a:rPr lang="sk-SK" b="1" dirty="0"/>
              <a:t>Reklama v médiách</a:t>
            </a:r>
            <a:r>
              <a:rPr lang="sk-SK" dirty="0"/>
              <a:t>. Silným nástrojom 20. storočia sú práve reklamy umiestnené v novinách, rozhlasoch, televízii a na internete. Ale taktiež všetky informácie získané z médií musia byť v súlade s hodnotami, ktoré sa reálne poskytujú zamestnancami v podniku.</a:t>
            </a:r>
          </a:p>
          <a:p>
            <a:pPr lvl="0"/>
            <a:r>
              <a:rPr lang="sk-SK" b="1" dirty="0"/>
              <a:t>Propagačné materiály</a:t>
            </a:r>
            <a:r>
              <a:rPr lang="sk-SK" dirty="0"/>
              <a:t>. Oficiálna komunikácia prostredníctvom písomností  a obsahu kvality textu tiež napovedá o úrovni firmy, ako aj  </a:t>
            </a:r>
            <a:r>
              <a:rPr lang="sk-SK" b="1" dirty="0"/>
              <a:t>dizajn</a:t>
            </a:r>
            <a:r>
              <a:rPr lang="sk-SK" dirty="0"/>
              <a:t> a úprava </a:t>
            </a:r>
            <a:r>
              <a:rPr lang="sk-SK" b="1" dirty="0"/>
              <a:t>vizitiek a </a:t>
            </a:r>
            <a:r>
              <a:rPr lang="sk-SK" b="1" dirty="0" err="1"/>
              <a:t>buletínov</a:t>
            </a:r>
            <a:r>
              <a:rPr lang="sk-SK" dirty="0" smtClean="0"/>
              <a:t>.</a:t>
            </a:r>
          </a:p>
          <a:p>
            <a:r>
              <a:rPr lang="sk-SK" b="1" dirty="0"/>
              <a:t>Osoba obchodného zástupcu</a:t>
            </a:r>
            <a:r>
              <a:rPr lang="sk-SK" dirty="0"/>
              <a:t>, ktorá vystupuje v mene firmy veľmi rýchlo napovie vaším odberateľom o imidži firmy. Hlavné faktory sú správanie, vzhľad, charizma a body </a:t>
            </a:r>
            <a:r>
              <a:rPr lang="sk-SK" dirty="0" err="1"/>
              <a:t>language</a:t>
            </a:r>
            <a:r>
              <a:rPr lang="sk-SK" dirty="0"/>
              <a:t>.  </a:t>
            </a:r>
          </a:p>
          <a:p>
            <a:pPr lvl="0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041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Vytváranie správneho imidžu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572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Vytváranie imidžu je vecou veľkých aj malých podnikov, či je to už vytváranie vedome, alebo nevedome. </a:t>
            </a:r>
          </a:p>
          <a:p>
            <a:r>
              <a:rPr lang="sk-SK" dirty="0" smtClean="0"/>
              <a:t>Imidž ovplyvňuje predaj, preto jeho správne vytvorenie je ďalším prvkom v marketingovej stratégie.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899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Imidž charakterizuje osobnosť alebo podnik, jeho výrobky alebo služby.</a:t>
            </a:r>
          </a:p>
          <a:p>
            <a:r>
              <a:rPr lang="sk-SK" dirty="0" smtClean="0"/>
              <a:t>Napriek tomu, že podniky predávajú rovnaké výrobky alebo služby, každý je jedinečný, každý má vytvorený svoj imidž, ktorý ho odlišuje od ostatných.</a:t>
            </a:r>
          </a:p>
          <a:p>
            <a:r>
              <a:rPr lang="sk-SK" dirty="0" smtClean="0"/>
              <a:t>Vytvorenie správneho imidžu, môže vyvolávať u zákazníkov dôveru.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430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Každý imidž je zmesou prvkov, ktoré sa spájajú do jednotného celku, aby tak vytvorili unikátnu značku.</a:t>
            </a:r>
          </a:p>
          <a:p>
            <a:r>
              <a:rPr lang="sk-SK" dirty="0"/>
              <a:t> </a:t>
            </a:r>
            <a:r>
              <a:rPr lang="sk-SK" dirty="0" smtClean="0"/>
              <a:t>jedným zo základných prvkov imidžu je otázka ceny, pre koho je daný podnik určený – s týmto rozhodnutím budú úzko späté prvky </a:t>
            </a:r>
            <a:r>
              <a:rPr lang="sk-SK" dirty="0" err="1" smtClean="0"/>
              <a:t>imidžového</a:t>
            </a:r>
            <a:r>
              <a:rPr lang="sk-SK" dirty="0" smtClean="0"/>
              <a:t> mixu.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221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b="1" dirty="0" smtClean="0"/>
              <a:t>Existujú tri cenové hladiny, pre ktoré sú charakteristiky uvedené v tabuľke</a:t>
            </a:r>
            <a:endParaRPr lang="sk-SK" sz="2000" b="1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459444"/>
              </p:ext>
            </p:extLst>
          </p:nvPr>
        </p:nvGraphicFramePr>
        <p:xfrm>
          <a:off x="838200" y="1825625"/>
          <a:ext cx="1087200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235">
                  <a:extLst>
                    <a:ext uri="{9D8B030D-6E8A-4147-A177-3AD203B41FA5}">
                      <a16:colId xmlns:a16="http://schemas.microsoft.com/office/drawing/2014/main" val="527204356"/>
                    </a:ext>
                  </a:extLst>
                </a:gridCol>
                <a:gridCol w="2890194">
                  <a:extLst>
                    <a:ext uri="{9D8B030D-6E8A-4147-A177-3AD203B41FA5}">
                      <a16:colId xmlns:a16="http://schemas.microsoft.com/office/drawing/2014/main" val="2175204481"/>
                    </a:ext>
                  </a:extLst>
                </a:gridCol>
                <a:gridCol w="2473771">
                  <a:extLst>
                    <a:ext uri="{9D8B030D-6E8A-4147-A177-3AD203B41FA5}">
                      <a16:colId xmlns:a16="http://schemas.microsoft.com/office/drawing/2014/main" val="1160980712"/>
                    </a:ext>
                  </a:extLst>
                </a:gridCol>
                <a:gridCol w="2174400">
                  <a:extLst>
                    <a:ext uri="{9D8B030D-6E8A-4147-A177-3AD203B41FA5}">
                      <a16:colId xmlns:a16="http://schemas.microsoft.com/office/drawing/2014/main" val="4264589656"/>
                    </a:ext>
                  </a:extLst>
                </a:gridCol>
                <a:gridCol w="2174400">
                  <a:extLst>
                    <a:ext uri="{9D8B030D-6E8A-4147-A177-3AD203B41FA5}">
                      <a16:colId xmlns:a16="http://schemas.microsoft.com/office/drawing/2014/main" val="1648484706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TRI CENOVÉ HLADINY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03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cena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charakteristika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výrobky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služby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zákazníci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0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Vysoká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Exkluzivita</a:t>
                      </a:r>
                    </a:p>
                    <a:p>
                      <a:r>
                        <a:rPr lang="sk-SK" dirty="0" smtClean="0"/>
                        <a:t>Prestíž</a:t>
                      </a:r>
                    </a:p>
                    <a:p>
                      <a:r>
                        <a:rPr lang="sk-SK" dirty="0" smtClean="0"/>
                        <a:t>Luxus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Visačka dizajnéra</a:t>
                      </a:r>
                    </a:p>
                    <a:p>
                      <a:r>
                        <a:rPr lang="sk-SK" dirty="0" smtClean="0"/>
                        <a:t>Drahé značky</a:t>
                      </a:r>
                    </a:p>
                    <a:p>
                      <a:r>
                        <a:rPr lang="sk-SK" dirty="0" smtClean="0"/>
                        <a:t>Veľmi vysoká kvalita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Zásobovanie solventných klientov</a:t>
                      </a:r>
                    </a:p>
                    <a:p>
                      <a:r>
                        <a:rPr lang="sk-SK" dirty="0" smtClean="0"/>
                        <a:t>Selektívne</a:t>
                      </a:r>
                    </a:p>
                    <a:p>
                      <a:r>
                        <a:rPr lang="sk-SK" dirty="0" smtClean="0"/>
                        <a:t>individuálne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Málopočetní, ale môžu si dovoliť špeciálne ceny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23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Priemerná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Hodnota investovaných peňazí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Značkové</a:t>
                      </a:r>
                    </a:p>
                    <a:p>
                      <a:r>
                        <a:rPr lang="sk-SK" dirty="0" smtClean="0"/>
                        <a:t>Vlastná visačka</a:t>
                      </a:r>
                    </a:p>
                    <a:p>
                      <a:r>
                        <a:rPr lang="sk-SK" dirty="0" smtClean="0"/>
                        <a:t>Dobrá kvalita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Veľmi rozmanité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Početní, ale veľa podnikateľov bojuje o rovnakých zákazníkov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70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Nízka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Lacné</a:t>
                      </a:r>
                    </a:p>
                    <a:p>
                      <a:r>
                        <a:rPr lang="sk-SK" dirty="0" smtClean="0"/>
                        <a:t>Zľavy</a:t>
                      </a:r>
                    </a:p>
                    <a:p>
                      <a:r>
                        <a:rPr lang="sk-SK" dirty="0" smtClean="0"/>
                        <a:t>Masový trh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neznačkové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Obmedzené na základné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Veľká skupina, ale kúpna sila je obmedzená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626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15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/>
          <a:lstStyle/>
          <a:p>
            <a:r>
              <a:rPr lang="sk-SK" sz="3600" b="1" dirty="0" smtClean="0"/>
              <a:t>Čo tvorí imidž a ako ho vytvoriť?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45030"/>
            <a:ext cx="10515600" cy="5131933"/>
          </a:xfrm>
        </p:spPr>
        <p:txBody>
          <a:bodyPr>
            <a:normAutofit/>
          </a:bodyPr>
          <a:lstStyle/>
          <a:p>
            <a:r>
              <a:rPr lang="sk-SK" b="1" dirty="0" smtClean="0"/>
              <a:t>Názov podniku</a:t>
            </a:r>
            <a:endParaRPr lang="sk-SK" dirty="0" smtClean="0"/>
          </a:p>
          <a:p>
            <a:r>
              <a:rPr lang="sk-SK" dirty="0" smtClean="0"/>
              <a:t>Pouvažujte o použití názvu, ktorý vysvetľuje, čím sa zaoberáte.</a:t>
            </a:r>
          </a:p>
          <a:p>
            <a:r>
              <a:rPr lang="sk-SK" dirty="0" smtClean="0"/>
              <a:t>Uvažujte o názve, ktorý odzrkadľuje váš navrhovaný imidž.</a:t>
            </a:r>
          </a:p>
          <a:p>
            <a:r>
              <a:rPr lang="sk-SK" dirty="0" smtClean="0"/>
              <a:t>Pouvažujte o použití vymyslených slov, aby bol váš názov jedinečný.</a:t>
            </a:r>
          </a:p>
          <a:p>
            <a:r>
              <a:rPr lang="sk-SK" dirty="0" smtClean="0"/>
              <a:t>--------------------------------------------------------------------------------------------</a:t>
            </a:r>
          </a:p>
          <a:p>
            <a:r>
              <a:rPr lang="sk-SK" dirty="0" smtClean="0"/>
              <a:t>Nepoužívajte názov, ktorý koliduje s názvom akciovej spoločnosti.</a:t>
            </a:r>
          </a:p>
          <a:p>
            <a:r>
              <a:rPr lang="sk-SK" dirty="0" smtClean="0"/>
              <a:t>Nevyberajte si názov, ktorý koliduje s obchodnou značkou.</a:t>
            </a:r>
          </a:p>
          <a:p>
            <a:r>
              <a:rPr lang="sk-SK" dirty="0" smtClean="0"/>
              <a:t>Nezvoľte si názov, ktorý je totožný s názvom na webovej stránke.</a:t>
            </a:r>
          </a:p>
          <a:p>
            <a:r>
              <a:rPr lang="sk-SK" dirty="0" smtClean="0"/>
              <a:t>Nepoužívajte meno, ktoré by sa mohlo pliesť s názvom existujúceho podniku vo vašej oblasti alebo vo vašom odbore.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712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Lacný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r>
              <a:rPr lang="sk-SK" dirty="0" smtClean="0"/>
              <a:t>Je to jeden z najbežnejších imidžov, ktorý sa snažia podnikatelia vytvoriť.</a:t>
            </a:r>
          </a:p>
          <a:p>
            <a:r>
              <a:rPr lang="sk-SK" dirty="0" smtClean="0"/>
              <a:t>Lacný sa môže spájať s významami ako „lacný a spokojný“</a:t>
            </a:r>
          </a:p>
          <a:p>
            <a:pPr marL="0" indent="0">
              <a:buNone/>
            </a:pPr>
            <a:r>
              <a:rPr lang="sk-SK" dirty="0" smtClean="0"/>
              <a:t>„lacný ale vysokohodnotný“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3336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4772"/>
          </a:xfrm>
        </p:spPr>
        <p:txBody>
          <a:bodyPr>
            <a:normAutofit fontScale="90000"/>
          </a:bodyPr>
          <a:lstStyle/>
          <a:p>
            <a:r>
              <a:rPr lang="sk-SK" sz="3200" b="1" dirty="0" smtClean="0"/>
              <a:t>Kvalifikovanosť  a dôveryhodnosť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171123"/>
          </a:xfrm>
        </p:spPr>
        <p:txBody>
          <a:bodyPr/>
          <a:lstStyle/>
          <a:p>
            <a:r>
              <a:rPr lang="sk-SK" dirty="0" smtClean="0"/>
              <a:t>Kvalifikovanosť možno vyjadriť rôznymi spôsobmi</a:t>
            </a:r>
          </a:p>
          <a:p>
            <a:r>
              <a:rPr lang="sk-SK" dirty="0" smtClean="0"/>
              <a:t>Môže sa na to poukázať za menom v hlavičke listu alebo na propagačnom materiáli</a:t>
            </a:r>
          </a:p>
          <a:p>
            <a:r>
              <a:rPr lang="sk-SK" dirty="0" smtClean="0"/>
              <a:t>Tiež je potrebné spomenúť členstvo v príslušnej odbornej asociácii.</a:t>
            </a:r>
          </a:p>
          <a:p>
            <a:r>
              <a:rPr lang="sk-SK" dirty="0" smtClean="0"/>
              <a:t>Ak podnik obchoduje niekoľko rokov, kvalifikovanosť sa môže dosiahnuť aj tým, že sa uvedú roky existencie podniku.</a:t>
            </a:r>
          </a:p>
          <a:p>
            <a:r>
              <a:rPr lang="sk-SK" dirty="0" smtClean="0"/>
              <a:t>Kvalifikovanosť a dôveryhodnosť sa dajú vyjadriť aj vizuálne na letákoch alebo brožúrach tak, že uverejnite na fotografiách vaše priestory, alebo pracovníkov pri určitom druhu zložitej činnosti</a:t>
            </a:r>
          </a:p>
        </p:txBody>
      </p:sp>
    </p:spTree>
    <p:extLst>
      <p:ext uri="{BB962C8B-B14F-4D97-AF65-F5344CB8AC3E}">
        <p14:creationId xmlns:p14="http://schemas.microsoft.com/office/powerpoint/2010/main" val="3981301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703</Words>
  <Application>Microsoft Office PowerPoint</Application>
  <PresentationFormat>Širokouhlá</PresentationFormat>
  <Paragraphs>91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Motív balíka Office</vt:lpstr>
      <vt:lpstr>Prezentácia programu PowerPoint</vt:lpstr>
      <vt:lpstr>Vytváranie správneho imidžu</vt:lpstr>
      <vt:lpstr>Prezentácia programu PowerPoint</vt:lpstr>
      <vt:lpstr>Prezentácia programu PowerPoint</vt:lpstr>
      <vt:lpstr>Prezentácia programu PowerPoint</vt:lpstr>
      <vt:lpstr>Existujú tri cenové hladiny, pre ktoré sú charakteristiky uvedené v tabuľke</vt:lpstr>
      <vt:lpstr>Čo tvorí imidž a ako ho vytvoriť?</vt:lpstr>
      <vt:lpstr>Lacný</vt:lpstr>
      <vt:lpstr>Kvalifikovanosť  a dôveryhodnosť</vt:lpstr>
      <vt:lpstr>Výhodnosť</vt:lpstr>
      <vt:lpstr>Služby zákazníkom</vt:lpstr>
      <vt:lpstr>Dizajn a móda</vt:lpstr>
      <vt:lpstr>Exkluzivita</vt:lpstr>
      <vt:lpstr>Čím ovplyvniť zákazníka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Vytváranie správneho imidžu</dc:title>
  <dc:creator>ssus</dc:creator>
  <cp:lastModifiedBy>ssus</cp:lastModifiedBy>
  <cp:revision>22</cp:revision>
  <dcterms:created xsi:type="dcterms:W3CDTF">2020-12-17T22:37:08Z</dcterms:created>
  <dcterms:modified xsi:type="dcterms:W3CDTF">2021-01-28T22:17:03Z</dcterms:modified>
</cp:coreProperties>
</file>