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30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D671-004E-499B-9C2E-4F581A473DE5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F8067-18A5-4CE6-B2E2-F4505DDFF6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8067-18A5-4CE6-B2E2-F4505DDFF64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75 ROCZNICA ZAKOŃCZENIA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II WOJNY ŚWIATOWEJ</a:t>
            </a:r>
            <a:endParaRPr lang="pl-PL" sz="5400" b="1" cap="none" spc="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6" name="AutoShape 2" descr="Zakończenie II wojny światowej w Europie - SmartAg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akończenie II wojny światowej w Europie - SmartAg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Prawdziwa data zakończenia II wojny światowej - ciekawostki I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6836">
            <a:off x="4241196" y="3242889"/>
            <a:ext cx="4027898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Zakończenie II wojny światowej w Europie - SmartAge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4825351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400" b="1" dirty="0" smtClean="0"/>
              <a:t>Naloty dywanowe amerykańskich „latających fortec” zniszczyły Tokio i inne miasta japońskie. 8 sierpnia Związek Radziecki wypowiedział wojnę Japonii, sowieckie dywizje wkroczyły do Mandżurii, rozbijając szybko japońską Armię Kwantuńską. </a:t>
            </a:r>
          </a:p>
          <a:p>
            <a:r>
              <a:rPr lang="pl-PL" sz="2400" b="1" dirty="0" smtClean="0"/>
              <a:t>6 i 9 sierpnia Amerykanie zrzucili bomby atomowe na Hiroszimę i Nagasaki, co walnie przyczyniło się do złamania ducha oporu i do podpisania aktu bezwarunkowej kapitulacji Japonii 2 września 1945 r.</a:t>
            </a:r>
            <a:endParaRPr lang="pl-PL" sz="24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Kapitulacja </a:t>
            </a:r>
            <a:r>
              <a:rPr lang="pl-PL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japonii</a:t>
            </a:r>
            <a:endParaRPr lang="pl-PL" dirty="0"/>
          </a:p>
        </p:txBody>
      </p:sp>
      <p:pic>
        <p:nvPicPr>
          <p:cNvPr id="21506" name="Picture 2" descr="Kapitulacja Japonii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4619604" cy="346470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72. rocznica kapitulacji Japonii - Aktualności - Wietrzne Ra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4876800" cy="319087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Dziękuję za uwagę!!!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endParaRPr lang="pl-PL" sz="2600" dirty="0" smtClean="0"/>
          </a:p>
          <a:p>
            <a:pPr algn="r">
              <a:buNone/>
            </a:pPr>
            <a:r>
              <a:rPr lang="pl-PL" sz="2600" dirty="0" smtClean="0"/>
              <a:t>Przygotował Karol Dobrogowski kl. 8b</a:t>
            </a:r>
          </a:p>
          <a:p>
            <a:pPr algn="r"/>
            <a:endParaRPr lang="pl-PL" sz="2200" dirty="0" smtClean="0"/>
          </a:p>
          <a:p>
            <a:pPr algn="r"/>
            <a:endParaRPr lang="pl-PL" sz="22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Picture 2" descr="A więc wojna - Tak rozpoczęła się II Wojna Światowa!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969041" cy="335758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400" b="1" dirty="0" smtClean="0"/>
              <a:t>Pierwsze strzały padły na Westerplatte 1 września 1939 roku o godz. 4:45. Niemiecki pancernik Schleswig-Holstein ostrzelał polską jednostkę. Od tamtego wydarzenia ruszyła ofensywa III Rzeszy na Polskę, która rozpoczęła wojnę. Dużo ludzi straciło domy, mieszkania, znajomych i rodziny.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Września 1939 - Atak na Polskę</a:t>
            </a:r>
            <a:endParaRPr lang="pl-PL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40" name="Picture 4" descr="1343237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714752"/>
            <a:ext cx="5207037" cy="2928958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7" name="Picture 11" descr="80. rocznica wybuchu II wojny światowej :: Brusy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643314"/>
            <a:ext cx="5357850" cy="30432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342" name="Picture 6" descr="Dlaczego wybuchła II wojna światowa? | Nie taki Wersal - Polityka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5744035" cy="321471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Najważniejsze bitwy  w czasie</a:t>
            </a:r>
            <a:b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 wojny światowej</a:t>
            </a:r>
            <a:endParaRPr lang="pl-PL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26" name="AutoShape 2" descr="II wojna światowa była katastrofą dla Polski, ale mogło by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II wojna światowa była katastrofą dla Polski, ale mogło być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3970">
            <a:off x="280964" y="1617947"/>
            <a:ext cx="5062583" cy="337070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Rocznica wybuchu wojny polsko-bolszewicki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9996">
            <a:off x="3953612" y="3226471"/>
            <a:ext cx="491136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  <a:noFill/>
        </p:spPr>
        <p:txBody>
          <a:bodyPr>
            <a:normAutofit lnSpcReduction="10000"/>
          </a:bodyPr>
          <a:lstStyle/>
          <a:p>
            <a:r>
              <a:rPr lang="pl-PL" sz="2400" b="1" dirty="0" smtClean="0"/>
              <a:t>Obrona Westerplatte – obrona Wojskowej Składnicy Tranzytowej przez Wojsko Polskie na półwyspie Westerplatte, w czasie ataku III Rzeszy w dniach 1–7 września 1939 roku. Była to pierwsza bitwa II wojny światowej, jednak za pierwszy akt zbrojnej agresji III Rzeszy przeciwko ludności cywilnej uważa się wcześniejsze o kilkanaście minut bombardowanie Wielunia*. Po 7-dniowej, heroicznej walce Polscy obrońcy musieli się poddać.</a:t>
            </a:r>
          </a:p>
          <a:p>
            <a:endParaRPr lang="pl-PL" sz="2400" b="1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*</a:t>
            </a:r>
            <a:r>
              <a:rPr lang="pl-PL" sz="2000" dirty="0" smtClean="0"/>
              <a:t>Bombardowanie Wielunia – seria ataków lotnictwa III Rzeszy na polskie miasto Wieluń 1 września 1939. Tuż przed ostrzałem Westerplatte.  Uznawany jest za pierwszy akt zbrojnej agresji na </a:t>
            </a:r>
            <a:r>
              <a:rPr lang="pl-PL" sz="2000" dirty="0" err="1" smtClean="0"/>
              <a:t>Polske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Bitwa pod </a:t>
            </a:r>
            <a:r>
              <a:rPr lang="pl-PL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westerplatte</a:t>
            </a:r>
            <a:endParaRPr lang="pl-PL" dirty="0"/>
          </a:p>
        </p:txBody>
      </p:sp>
      <p:pic>
        <p:nvPicPr>
          <p:cNvPr id="16386" name="Picture 2" descr="https://upload.wikimedia.org/wikipedia/commons/7/72/Schleswig_Holstein_firing_Gdynia_13.09.1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5726050" cy="37147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286116" y="6215082"/>
            <a:ext cx="53578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Schleswig Holstein ostrzeliwuje polskie wybrzeże</a:t>
            </a:r>
            <a:endParaRPr lang="pl-PL" b="1" dirty="0"/>
          </a:p>
        </p:txBody>
      </p:sp>
      <p:pic>
        <p:nvPicPr>
          <p:cNvPr id="16388" name="Picture 4" descr="https://upload.wikimedia.org/wikipedia/commons/7/7c/Westerplatte_kapitulac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5429288" cy="35724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42844" y="3929066"/>
            <a:ext cx="535785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Wzięci do niewoli przez Niemców obrońcy Westerplatte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400" b="1" dirty="0" smtClean="0"/>
              <a:t>Bitwa pod Mławą - miała miejsce na północ od Mławy między 1 i 3 września 1939 roku. Była to jedna z pierwszych bitew wojny obronnej Polski  podczas II wojny światowej . Walczącymi między sobą siłami były polska Armia „Modlin” dowodzona przez gen. Emila </a:t>
            </a:r>
            <a:r>
              <a:rPr lang="pl-PL" sz="2400" b="1" dirty="0" err="1" smtClean="0"/>
              <a:t>Krukowicza-Przedrzymirskiego</a:t>
            </a:r>
            <a:r>
              <a:rPr lang="pl-PL" sz="2400" b="1" dirty="0" smtClean="0"/>
              <a:t> oraz niemiecka  III Rzesza</a:t>
            </a:r>
            <a:br>
              <a:rPr lang="pl-PL" sz="2400" b="1" dirty="0" smtClean="0"/>
            </a:br>
            <a:r>
              <a:rPr lang="pl-PL" sz="2400" b="1" dirty="0" smtClean="0"/>
              <a:t> pod dowództwem gen. Georga von </a:t>
            </a:r>
            <a:r>
              <a:rPr lang="pl-PL" sz="2400" b="1" dirty="0" err="1" smtClean="0"/>
              <a:t>Küchlera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bitwA</a:t>
            </a:r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pod  Mławą</a:t>
            </a:r>
            <a:endParaRPr lang="pl-PL" dirty="0"/>
          </a:p>
        </p:txBody>
      </p:sp>
      <p:pic>
        <p:nvPicPr>
          <p:cNvPr id="17413" name="Picture 5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794108" cy="45005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428596" y="5000636"/>
            <a:ext cx="257176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Generał Dywizji Emil </a:t>
            </a:r>
          </a:p>
          <a:p>
            <a:pPr algn="ctr"/>
            <a:r>
              <a:rPr lang="pl-PL" dirty="0" err="1" smtClean="0"/>
              <a:t>Krukowicz-Przedrzymirski</a:t>
            </a:r>
            <a:endParaRPr lang="pl-PL" dirty="0" smtClean="0"/>
          </a:p>
        </p:txBody>
      </p:sp>
      <p:pic>
        <p:nvPicPr>
          <p:cNvPr id="17417" name="Picture 9" descr="Ilustr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3069443" cy="45005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2" name="pole tekstowe 11"/>
          <p:cNvSpPr txBox="1"/>
          <p:nvPr/>
        </p:nvSpPr>
        <p:spPr>
          <a:xfrm>
            <a:off x="5857884" y="6072206"/>
            <a:ext cx="307183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Feldmarszałek </a:t>
            </a:r>
          </a:p>
          <a:p>
            <a:pPr algn="ctr"/>
            <a:r>
              <a:rPr lang="pl-PL" dirty="0" smtClean="0"/>
              <a:t>Georg von </a:t>
            </a:r>
            <a:r>
              <a:rPr lang="pl-PL" dirty="0" err="1" smtClean="0"/>
              <a:t>Küchler</a:t>
            </a:r>
            <a:endParaRPr lang="pl-PL" dirty="0"/>
          </a:p>
        </p:txBody>
      </p:sp>
      <p:sp>
        <p:nvSpPr>
          <p:cNvPr id="17419" name="AutoShape 11" descr="fotograf Mława | Bitwa pod Mławą rekonstrukcja atak niemców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21" name="AutoShape 13" descr="fotograf Mława | Bitwa pod Mławą rekonstrukcja atak niemców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23" name="AutoShape 15" descr="fotograf Mława | Bitwa pod Mławą rekonstrukcja atak niemców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25" name="AutoShape 17" descr="fotograf Mława | Bitwa pod Mławą rekonstrukcja atak niemców n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27" name="Picture 19" descr="bitwa pod mławą fotograf płock Augustyniak zdjęcia reporta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428868"/>
            <a:ext cx="5997450" cy="400050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9" name="Picture 21" descr="http://piotraugustyniak.com/wp-content/uploads/2011/08/bitwa-pod-mlawa-054-150x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452674"/>
            <a:ext cx="6000792" cy="400052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31" name="Picture 23" descr="bitwa pod mławą fotograf płock Augustyniak zdjęcia reporta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452674"/>
            <a:ext cx="6000792" cy="4000528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2400" b="1" dirty="0" smtClean="0"/>
              <a:t>Bitwa pod Mokrą – jedno z pierwszych starć zbrojnych Wojska Polskiego podczas drugiej wojny światowej, które miało miejsce 1 września 1939 roku w pobliżu wsi Mokra. Wołyńska Brygada Kawalerii pod dowództwem </a:t>
            </a:r>
            <a:r>
              <a:rPr lang="pl-PL" sz="2400" b="1" dirty="0" err="1" smtClean="0"/>
              <a:t>płk</a:t>
            </a:r>
            <a:r>
              <a:rPr lang="pl-PL" sz="2400" b="1" dirty="0" smtClean="0"/>
              <a:t>.  Juliana Filipowicza powstrzymywała przez cały dzień niemiecką 4 Dywizję Pancerną gen. Reinhardta. </a:t>
            </a:r>
          </a:p>
          <a:p>
            <a:endParaRPr lang="pl-PL" sz="24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bitwA</a:t>
            </a:r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pod mokrą</a:t>
            </a:r>
            <a:endParaRPr lang="pl-PL" dirty="0"/>
          </a:p>
        </p:txBody>
      </p:sp>
      <p:pic>
        <p:nvPicPr>
          <p:cNvPr id="18434" name="Picture 2" descr="Ilustr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14710" cy="46759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428596" y="5072074"/>
            <a:ext cx="27146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Generał Dywizji </a:t>
            </a:r>
          </a:p>
          <a:p>
            <a:pPr algn="ctr"/>
            <a:r>
              <a:rPr lang="pl-PL" dirty="0" smtClean="0"/>
              <a:t>Julian Filipowicz</a:t>
            </a:r>
          </a:p>
        </p:txBody>
      </p:sp>
      <p:pic>
        <p:nvPicPr>
          <p:cNvPr id="18436" name="Picture 4" descr="Ilustrac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85794"/>
            <a:ext cx="2500330" cy="472969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6357950" y="5715016"/>
            <a:ext cx="250033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Generaloberst</a:t>
            </a:r>
            <a:r>
              <a:rPr lang="pl-PL" dirty="0" smtClean="0"/>
              <a:t> </a:t>
            </a:r>
          </a:p>
          <a:p>
            <a:pPr algn="ctr"/>
            <a:r>
              <a:rPr lang="pl-PL" dirty="0" smtClean="0"/>
              <a:t>Georg-Hans Reinhardt</a:t>
            </a:r>
            <a:endParaRPr lang="pl-PL" dirty="0"/>
          </a:p>
        </p:txBody>
      </p:sp>
      <p:pic>
        <p:nvPicPr>
          <p:cNvPr id="18446" name="Picture 14" descr="Bitwa pod Mokrą | CKZiU Mrągow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496"/>
            <a:ext cx="7315200" cy="360997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16" descr="Bitwa pod Mokrą - 12 pułk ułanów Podolskich Historia i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786058"/>
            <a:ext cx="7500990" cy="374955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50" name="Picture 18" descr="Muzeum Kultury Przeworskiej - Bitwa pod Mokr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708356"/>
            <a:ext cx="7500990" cy="380675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Obrona </a:t>
            </a:r>
            <a:r>
              <a:rPr lang="pl-PL" b="1" dirty="0" err="1" smtClean="0"/>
              <a:t>Wizny</a:t>
            </a:r>
            <a:r>
              <a:rPr lang="pl-PL" b="1" dirty="0" smtClean="0"/>
              <a:t> – bitwa, która rozegrała się w dniach 7–10 września 1939 roku w rejonie </a:t>
            </a:r>
            <a:r>
              <a:rPr lang="pl-PL" b="1" dirty="0" err="1" smtClean="0"/>
              <a:t>Wizny</a:t>
            </a:r>
            <a:r>
              <a:rPr lang="pl-PL" b="1" dirty="0" smtClean="0"/>
              <a:t>, na północny wschód od Łomży. </a:t>
            </a:r>
          </a:p>
          <a:p>
            <a:r>
              <a:rPr lang="pl-PL" b="1" dirty="0" smtClean="0"/>
              <a:t>Bitwę tę określa się mianem </a:t>
            </a:r>
            <a:r>
              <a:rPr lang="pl-PL" b="1" i="1" dirty="0" smtClean="0"/>
              <a:t>Polskich Termopil</a:t>
            </a:r>
            <a:r>
              <a:rPr lang="pl-PL" b="1" dirty="0" smtClean="0"/>
              <a:t>. </a:t>
            </a:r>
          </a:p>
          <a:p>
            <a:r>
              <a:rPr lang="pl-PL" b="1" dirty="0" smtClean="0"/>
              <a:t>Pomimo przegranej oraz dużej dysproporcji pomiędzy siłami polskich obrońców pod dowództwem kapitana Władysława </a:t>
            </a:r>
            <a:r>
              <a:rPr lang="pl-PL" b="1" dirty="0" err="1" smtClean="0"/>
              <a:t>Raginisa</a:t>
            </a:r>
            <a:r>
              <a:rPr lang="pl-PL" b="1" dirty="0" smtClean="0"/>
              <a:t>, a siłami III Rzeszy gen. Heinza Guderiana, stała się bohaterskim, a mało znanym, epizodem II wojny światowej.</a:t>
            </a:r>
          </a:p>
          <a:p>
            <a:r>
              <a:rPr lang="pl-PL" b="1" dirty="0" smtClean="0"/>
              <a:t>Bohaterska walka pod Wizną opóźniła zajęcie stolicy.</a:t>
            </a:r>
            <a:endParaRPr lang="pl-PL" b="1" baseline="30000" dirty="0" smtClean="0"/>
          </a:p>
          <a:p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bitwA</a:t>
            </a:r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pod </a:t>
            </a:r>
            <a:r>
              <a:rPr lang="pl-PL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wizną</a:t>
            </a:r>
            <a:endParaRPr lang="pl-PL" dirty="0"/>
          </a:p>
        </p:txBody>
      </p:sp>
      <p:pic>
        <p:nvPicPr>
          <p:cNvPr id="20482" name="Picture 2" descr="Bitwa pod Wizną - WOJSKO-POLSKIE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876"/>
            <a:ext cx="4786314" cy="223999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071934" y="6000768"/>
            <a:ext cx="47863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Wojsko Polskie w czasie Bitwy pod Wizną</a:t>
            </a:r>
            <a:endParaRPr lang="pl-PL" dirty="0"/>
          </a:p>
        </p:txBody>
      </p:sp>
      <p:pic>
        <p:nvPicPr>
          <p:cNvPr id="20484" name="Picture 4" descr="Bitwa pod Wizną (8–10 września 1939) | TwojaHistoria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571876" cy="357187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142844" y="4000504"/>
            <a:ext cx="3357586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Mural przedstawiający żołnierzy kapitana Władysława </a:t>
            </a:r>
            <a:r>
              <a:rPr lang="pl-PL" dirty="0" err="1" smtClean="0"/>
              <a:t>Raginisa</a:t>
            </a:r>
            <a:r>
              <a:rPr lang="pl-PL" dirty="0" smtClean="0"/>
              <a:t> na ścianie jednego z domów w </a:t>
            </a:r>
            <a:r>
              <a:rPr lang="pl-PL" dirty="0" err="1" smtClean="0"/>
              <a:t>Wiźnie</a:t>
            </a:r>
            <a:r>
              <a:rPr lang="pl-PL" dirty="0" smtClean="0"/>
              <a:t>. To odwzorowanie autentycznego zdjęcia wykonanego 10 września 1939 roku.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Koniec ii wojny światowej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Kapitulacja III Rzeszy</a:t>
            </a:r>
          </a:p>
          <a:p>
            <a:r>
              <a:rPr lang="pl-PL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Kapitulacja Japonii</a:t>
            </a:r>
            <a:endParaRPr lang="pl-PL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554" name="Picture 2" descr="Spór o Dzień Zwycięstwa: Kiedy skończyła się II wojna światowa w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71810"/>
            <a:ext cx="5357850" cy="319982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Kapitulacja Japonii – Wikipedia, wolna encykl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7910">
            <a:off x="289566" y="3524523"/>
            <a:ext cx="3826973" cy="3071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55000" lnSpcReduction="20000"/>
          </a:bodyPr>
          <a:lstStyle/>
          <a:p>
            <a:r>
              <a:rPr lang="pl-PL" sz="3800" b="1" dirty="0" smtClean="0"/>
              <a:t>30 kwietnia Adolf Hitler popełnił samobójstwo. Na mocy jego testamentu władza nad państwem i siłami zbrojnymi przeszła w ręce admirała Karla </a:t>
            </a:r>
            <a:r>
              <a:rPr lang="pl-PL" sz="3800" b="1" dirty="0" err="1" smtClean="0"/>
              <a:t>Dönitza</a:t>
            </a:r>
            <a:r>
              <a:rPr lang="pl-PL" sz="3800" b="1" dirty="0" smtClean="0"/>
              <a:t>, który powołał we Flensburgu ostatni rząd III Rzeszy.</a:t>
            </a:r>
          </a:p>
          <a:p>
            <a:r>
              <a:rPr lang="pl-PL" sz="3800" b="1" dirty="0" smtClean="0"/>
              <a:t>8 maja </a:t>
            </a:r>
            <a:r>
              <a:rPr lang="pl-PL" sz="4000" b="1" dirty="0" smtClean="0"/>
              <a:t>III Rzesza</a:t>
            </a:r>
            <a:r>
              <a:rPr lang="pl-PL" sz="3800" b="1" dirty="0" smtClean="0"/>
              <a:t> w jednym ze szkolnych budynków we francuskim Reims skapitulowali na froncie zachodnim przed przedstawicielami armii Stanów Zjednoczonych i Wspólnoty Brytyjskiej. Dzień później w Berlinie podpisali również akt kapitulacji w obecności Sowietów. Tym samym II wojna światowa w Europie oficjalnie dobiegła końca, choć na niektórych obszarach działania zbrojne trwały jeszcze przez jakiś czas (dopiero 11 maja – jako ostatni niemiecki związek operacyjny – poddała się na terenie Czech Grupa Armii „Środek”; do 15 maja toczyły się walki na froncie jugosłowiańskim).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Kapitulacja III Rzeszy</a:t>
            </a:r>
            <a:endParaRPr lang="pl-PL" dirty="0"/>
          </a:p>
        </p:txBody>
      </p:sp>
      <p:pic>
        <p:nvPicPr>
          <p:cNvPr id="22530" name="Picture 2" descr="Bezwarunkowa kapitulacja Niemiec 1945 | Historia zapomniana 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5381625" cy="308610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8 maja 1945 r., bezwarunkową kapitulacją Niemiec zakończyła się I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143404" cy="420055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712</Words>
  <Application>Microsoft Office PowerPoint</Application>
  <PresentationFormat>Pokaz na ekranie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Prezentacja programu PowerPoint</vt:lpstr>
      <vt:lpstr>1 Września 1939 - Atak na Polskę</vt:lpstr>
      <vt:lpstr>Najważniejsze bitwy  w czasie ii wojny światowej</vt:lpstr>
      <vt:lpstr>1. Bitwa pod westerplatte</vt:lpstr>
      <vt:lpstr>bitwA pod  Mławą</vt:lpstr>
      <vt:lpstr>bitwA pod mokrą</vt:lpstr>
      <vt:lpstr>bitwA pod wizną</vt:lpstr>
      <vt:lpstr>Koniec ii wojny światowej</vt:lpstr>
      <vt:lpstr>Kapitulacja III Rzeszy</vt:lpstr>
      <vt:lpstr>Kapitulacja japonii</vt:lpstr>
      <vt:lpstr>Dziękuję za uwagę!!!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Daria Dobrogowska</dc:creator>
  <cp:lastModifiedBy>Asia</cp:lastModifiedBy>
  <cp:revision>55</cp:revision>
  <dcterms:created xsi:type="dcterms:W3CDTF">2020-05-03T11:57:38Z</dcterms:created>
  <dcterms:modified xsi:type="dcterms:W3CDTF">2020-05-07T17:50:47Z</dcterms:modified>
</cp:coreProperties>
</file>