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61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45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8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4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00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1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79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96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15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65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08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689-5F84-4076-A93C-A39706A836FB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065D-6282-47D9-A0AB-9AC9D6D19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3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79318"/>
            <a:ext cx="9144000" cy="3958937"/>
          </a:xfrm>
        </p:spPr>
        <p:txBody>
          <a:bodyPr>
            <a:normAutofit/>
          </a:bodyPr>
          <a:lstStyle/>
          <a:p>
            <a:r>
              <a:rPr lang="pl-PL" sz="7200" dirty="0" smtClean="0">
                <a:latin typeface="Algerian" panose="04020705040A02060702" pitchFamily="82" charset="0"/>
              </a:rPr>
              <a:t>75 rocznica zakończenia II wojny światowej</a:t>
            </a:r>
            <a:endParaRPr lang="pl-PL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7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9946" y="365125"/>
            <a:ext cx="9623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latin typeface="Algerian" panose="04020705040A02060702" pitchFamily="82" charset="0"/>
              </a:rPr>
              <a:t>1 września – początek wojny</a:t>
            </a:r>
            <a:endParaRPr lang="pl-PL" sz="60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568" y="1690688"/>
            <a:ext cx="9316994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/>
              <a:t>1 września 1939  Atak III Rzeszy na Polskę i początek II wojny światowej.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090" y="3639280"/>
            <a:ext cx="4229472" cy="25376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813" y="1529850"/>
            <a:ext cx="2584736" cy="33250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47" y="3829380"/>
            <a:ext cx="3210798" cy="25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latin typeface="Algerian" panose="04020705040A02060702" pitchFamily="82" charset="0"/>
              </a:rPr>
              <a:t>Polacy na frontach II wojny światowej </a:t>
            </a:r>
            <a:endParaRPr lang="pl-PL" sz="60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Bitwa o Westerplatte</a:t>
            </a:r>
          </a:p>
          <a:p>
            <a:r>
              <a:rPr lang="pl-PL" dirty="0" smtClean="0"/>
              <a:t>Bitwa nad Bzurą</a:t>
            </a:r>
          </a:p>
          <a:p>
            <a:r>
              <a:rPr lang="pl-PL" dirty="0" smtClean="0"/>
              <a:t>Bitwa pod Wizną</a:t>
            </a:r>
          </a:p>
          <a:p>
            <a:r>
              <a:rPr lang="pl-PL" dirty="0" smtClean="0"/>
              <a:t>Bitwa o Anglię</a:t>
            </a:r>
          </a:p>
          <a:p>
            <a:r>
              <a:rPr lang="pl-PL" dirty="0" smtClean="0"/>
              <a:t>Bitwa o Narwik</a:t>
            </a:r>
          </a:p>
          <a:p>
            <a:r>
              <a:rPr lang="pl-PL" dirty="0"/>
              <a:t>Bitwa o Monte Cassino</a:t>
            </a:r>
          </a:p>
          <a:p>
            <a:r>
              <a:rPr lang="pl-PL" dirty="0"/>
              <a:t>Powstanie Warszawskie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92" y="1513033"/>
            <a:ext cx="3334782" cy="24882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43" y="2131670"/>
            <a:ext cx="2581275" cy="17716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614" y="4463256"/>
            <a:ext cx="3205265" cy="20834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04" y="4026644"/>
            <a:ext cx="3483189" cy="25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98853"/>
            <a:ext cx="10515600" cy="1789542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Algerian" panose="04020705040A02060702" pitchFamily="82" charset="0"/>
              </a:rPr>
              <a:t>Zakończenie wojny</a:t>
            </a:r>
            <a:endParaRPr lang="pl-PL" sz="6000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495168"/>
            <a:ext cx="6279292" cy="468179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II wojnę światową zakończyły:</a:t>
            </a:r>
          </a:p>
          <a:p>
            <a:r>
              <a:rPr lang="pl-PL" dirty="0" smtClean="0"/>
              <a:t> podpisanie 7 maja 1945 w Reims aktu bezwarunkowej kapitulacji III Rzeszy, z wejściem w życie 8 maja 1945, </a:t>
            </a:r>
            <a:r>
              <a:rPr lang="pl-PL" dirty="0" smtClean="0"/>
              <a:t>które </a:t>
            </a:r>
            <a:r>
              <a:rPr lang="pl-PL" dirty="0" smtClean="0"/>
              <a:t>zakończyło działania wojenne w </a:t>
            </a:r>
            <a:r>
              <a:rPr lang="pl-PL" dirty="0" smtClean="0"/>
              <a:t>Europie;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smtClean="0"/>
              <a:t>akt </a:t>
            </a:r>
            <a:r>
              <a:rPr lang="pl-PL" dirty="0" smtClean="0"/>
              <a:t>bezwarunkowej kapitulacji Japonii podpisany 2 </a:t>
            </a:r>
            <a:r>
              <a:rPr lang="pl-PL" smtClean="0"/>
              <a:t>września </a:t>
            </a:r>
            <a:r>
              <a:rPr lang="pl-PL" smtClean="0"/>
              <a:t>1945.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258" y="1245846"/>
            <a:ext cx="4103088" cy="24845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93" y="4044393"/>
            <a:ext cx="3356404" cy="23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9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97</Words>
  <Application>Microsoft Office PowerPoint</Application>
  <PresentationFormat>Panoramiczny</PresentationFormat>
  <Paragraphs>15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Motyw pakietu Office</vt:lpstr>
      <vt:lpstr>75 rocznica zakończenia II wojny światowej</vt:lpstr>
      <vt:lpstr>1 września – początek wojny</vt:lpstr>
      <vt:lpstr>Polacy na frontach II wojny światowej </vt:lpstr>
      <vt:lpstr>Zakończenie wojny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rocznica zakończenia II wojny światowej</dc:title>
  <dc:creator>Konto Microsoft</dc:creator>
  <cp:lastModifiedBy>Asia</cp:lastModifiedBy>
  <cp:revision>13</cp:revision>
  <dcterms:created xsi:type="dcterms:W3CDTF">2020-05-03T13:12:16Z</dcterms:created>
  <dcterms:modified xsi:type="dcterms:W3CDTF">2020-05-07T17:46:14Z</dcterms:modified>
</cp:coreProperties>
</file>