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309E-A6F7-40A2-BF1B-9E85CAAE17DB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87FC-DF2D-4F76-B08D-01D758E5285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918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309E-A6F7-40A2-BF1B-9E85CAAE17DB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87FC-DF2D-4F76-B08D-01D758E5285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9237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309E-A6F7-40A2-BF1B-9E85CAAE17DB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87FC-DF2D-4F76-B08D-01D758E5285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251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309E-A6F7-40A2-BF1B-9E85CAAE17DB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87FC-DF2D-4F76-B08D-01D758E5285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309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309E-A6F7-40A2-BF1B-9E85CAAE17DB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87FC-DF2D-4F76-B08D-01D758E5285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8842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309E-A6F7-40A2-BF1B-9E85CAAE17DB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87FC-DF2D-4F76-B08D-01D758E5285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752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309E-A6F7-40A2-BF1B-9E85CAAE17DB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87FC-DF2D-4F76-B08D-01D758E5285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800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309E-A6F7-40A2-BF1B-9E85CAAE17DB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87FC-DF2D-4F76-B08D-01D758E5285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409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309E-A6F7-40A2-BF1B-9E85CAAE17DB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87FC-DF2D-4F76-B08D-01D758E5285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8509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309E-A6F7-40A2-BF1B-9E85CAAE17DB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87FC-DF2D-4F76-B08D-01D758E5285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8762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309E-A6F7-40A2-BF1B-9E85CAAE17DB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87FC-DF2D-4F76-B08D-01D758E5285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742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D309E-A6F7-40A2-BF1B-9E85CAAE17DB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087FC-DF2D-4F76-B08D-01D758E5285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373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Sledovanie zisku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046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Cieľom správnej kalkulácie je maximalizácia zisku.</a:t>
            </a:r>
          </a:p>
          <a:p>
            <a:r>
              <a:rPr lang="sk-SK" dirty="0" smtClean="0"/>
              <a:t>Existujú tri spôsoby ako zvýšiť podnikateľský zisk:</a:t>
            </a:r>
          </a:p>
          <a:p>
            <a:r>
              <a:rPr lang="sk-SK" dirty="0" smtClean="0"/>
              <a:t>Znížiť náklady</a:t>
            </a:r>
          </a:p>
          <a:p>
            <a:r>
              <a:rPr lang="sk-SK" dirty="0" smtClean="0"/>
              <a:t>Zvýšiť ceny</a:t>
            </a:r>
          </a:p>
          <a:p>
            <a:r>
              <a:rPr lang="sk-SK" dirty="0" smtClean="0"/>
              <a:t>Zvýšiť predaj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09865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/>
              <a:t>Zoznam minimalizácie režijných nákladov a iných výdavkov</a:t>
            </a:r>
            <a:endParaRPr lang="sk-SK" sz="36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Cieľ – znížiť svoje prevádzkové náklady</a:t>
            </a:r>
          </a:p>
          <a:p>
            <a:r>
              <a:rPr lang="sk-SK" b="1" dirty="0" smtClean="0">
                <a:solidFill>
                  <a:srgbClr val="0070C0"/>
                </a:solidFill>
              </a:rPr>
              <a:t>Inzercia a reklama – </a:t>
            </a:r>
            <a:r>
              <a:rPr lang="sk-SK" dirty="0" smtClean="0"/>
              <a:t>sústredenie sa na propagáciu a styky s verejnosťou môže priniesť lepšie výsledky a nižšie náklady</a:t>
            </a:r>
          </a:p>
          <a:p>
            <a:r>
              <a:rPr lang="sk-SK" b="1" dirty="0" smtClean="0">
                <a:solidFill>
                  <a:srgbClr val="0070C0"/>
                </a:solidFill>
              </a:rPr>
              <a:t>Priestory v podniku – </a:t>
            </a:r>
            <a:r>
              <a:rPr lang="sk-SK" dirty="0" smtClean="0"/>
              <a:t>významnú časť režijných nákladov môžu tvoriť náklady na prenájom priestoru alebo vlastného majetku. </a:t>
            </a:r>
          </a:p>
          <a:p>
            <a:pPr marL="0" indent="0">
              <a:buNone/>
            </a:pPr>
            <a:r>
              <a:rPr lang="sk-SK" dirty="0" smtClean="0"/>
              <a:t>Využívate priestory účinne? Zbierate údaje, aby ste mohli spochybniť výšku nájomného? Ak ste v podnájme, uvažujte o kúpe vlastných priestorov – rozumná kúpa – investícia, pretože prenájom sú sústavné výdavky. ( prepočítajte si a porovnajte výšku splátky hypotéky a nájomného)</a:t>
            </a:r>
          </a:p>
          <a:p>
            <a:endParaRPr lang="sk-SK" dirty="0" smtClean="0"/>
          </a:p>
          <a:p>
            <a:endParaRPr lang="sk-SK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489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33186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747889" y="993422"/>
            <a:ext cx="10515600" cy="5364163"/>
          </a:xfrm>
        </p:spPr>
        <p:txBody>
          <a:bodyPr/>
          <a:lstStyle/>
          <a:p>
            <a:r>
              <a:rPr lang="sk-SK" b="1" dirty="0" smtClean="0">
                <a:solidFill>
                  <a:srgbClr val="0070C0"/>
                </a:solidFill>
              </a:rPr>
              <a:t>Financie – </a:t>
            </a:r>
            <a:r>
              <a:rPr lang="sk-SK" dirty="0" smtClean="0"/>
              <a:t>preskúmajte svoje pôžičky ak máte. Vo všeobecnosti je prečerpanie účtu jednou z najlacnejších ciest, ako si komerčným spôsobom požičať peniaze. </a:t>
            </a:r>
          </a:p>
          <a:p>
            <a:pPr marL="0" indent="0">
              <a:buNone/>
            </a:pPr>
            <a:r>
              <a:rPr lang="sk-SK" dirty="0" smtClean="0"/>
              <a:t>Jednou z príčin vysokých pôžičiek sú nadnormatívne zásoby.</a:t>
            </a:r>
          </a:p>
          <a:p>
            <a:pPr marL="0" indent="0">
              <a:buNone/>
            </a:pPr>
            <a:r>
              <a:rPr lang="sk-SK" dirty="0" smtClean="0"/>
              <a:t>Snažte sa stať finančne nezávislým. </a:t>
            </a:r>
          </a:p>
          <a:p>
            <a:r>
              <a:rPr lang="sk-SK" b="1" dirty="0" smtClean="0">
                <a:solidFill>
                  <a:srgbClr val="0070C0"/>
                </a:solidFill>
              </a:rPr>
              <a:t>Kúrenie a osvetlenie – </a:t>
            </a:r>
            <a:r>
              <a:rPr lang="sk-SK" dirty="0" smtClean="0"/>
              <a:t>Pozrite si náklady na energie za minulý rok.</a:t>
            </a:r>
          </a:p>
          <a:p>
            <a:pPr marL="0" indent="0">
              <a:buNone/>
            </a:pPr>
            <a:r>
              <a:rPr lang="sk-SK" dirty="0" smtClean="0"/>
              <a:t>Zníženie môžeme dosiahnuť tepelnou izoláciou, využitím časových spínačov, termostatov.</a:t>
            </a:r>
          </a:p>
          <a:p>
            <a:r>
              <a:rPr lang="sk-SK" b="1" dirty="0" smtClean="0">
                <a:solidFill>
                  <a:srgbClr val="0070C0"/>
                </a:solidFill>
              </a:rPr>
              <a:t>Poistenie – </a:t>
            </a:r>
            <a:r>
              <a:rPr lang="sk-SK" dirty="0" smtClean="0"/>
              <a:t>Presvedčte sa, či je vaše poistenie dostatočné a či nemáte zbytočné poistky. Poraďte sa s poisťovateľom, ktorý sa zaoberá vašim špecifickým druhom podnikania – vie lepšie odhadnúť riziká s nim spojené. Dajte si vypracovať alternatívne ponuky. </a:t>
            </a:r>
            <a:endParaRPr lang="sk-SK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805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2875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620889"/>
            <a:ext cx="10515600" cy="5556074"/>
          </a:xfrm>
        </p:spPr>
        <p:txBody>
          <a:bodyPr>
            <a:normAutofit lnSpcReduction="10000"/>
          </a:bodyPr>
          <a:lstStyle/>
          <a:p>
            <a:r>
              <a:rPr lang="sk-SK" b="1" dirty="0" smtClean="0">
                <a:solidFill>
                  <a:srgbClr val="0070C0"/>
                </a:solidFill>
              </a:rPr>
              <a:t>Telefónne účty – </a:t>
            </a:r>
            <a:r>
              <a:rPr lang="sk-SK" dirty="0" smtClean="0"/>
              <a:t>pozrite si posledné účty za telefón, zvyčajne sú vyššie ako je nevyhnutné. </a:t>
            </a:r>
          </a:p>
          <a:p>
            <a:pPr marL="0" indent="0">
              <a:buNone/>
            </a:pPr>
            <a:r>
              <a:rPr lang="sk-SK" dirty="0" smtClean="0"/>
              <a:t>Možnosťou skrátenia dlhých hovorov je použitie e-mailu, faxu, ...</a:t>
            </a:r>
          </a:p>
          <a:p>
            <a:pPr marL="0" indent="0">
              <a:buNone/>
            </a:pPr>
            <a:r>
              <a:rPr lang="sk-SK" dirty="0" smtClean="0"/>
              <a:t>Môžete pouvažovať aj o alternatívnej telekomunikačnej spoločnosti.</a:t>
            </a:r>
          </a:p>
          <a:p>
            <a:r>
              <a:rPr lang="sk-SK" b="1" dirty="0" smtClean="0">
                <a:solidFill>
                  <a:srgbClr val="0070C0"/>
                </a:solidFill>
              </a:rPr>
              <a:t>Nákupy – </a:t>
            </a:r>
            <a:r>
              <a:rPr lang="sk-SK" dirty="0" smtClean="0"/>
              <a:t>preskúmajte postupy pri nákupoch, pouvažujte, či by ste nemali väčšie nákupy schvaľovať sami.</a:t>
            </a:r>
          </a:p>
          <a:p>
            <a:pPr marL="0" indent="0">
              <a:buNone/>
            </a:pPr>
            <a:r>
              <a:rPr lang="sk-SK" dirty="0" smtClean="0"/>
              <a:t> Ak prevediete túto zodpovednosť na niekoho iného stanovte presné pravidla a definujte obmedzenia – kontrolujte. (Zamestnanci majú iné priority ako majitelia a to sa môže odzrkadliť aj pri rozhodovaní o nákupoch)</a:t>
            </a:r>
          </a:p>
          <a:p>
            <a:r>
              <a:rPr lang="sk-SK" b="1" dirty="0" smtClean="0">
                <a:solidFill>
                  <a:srgbClr val="0070C0"/>
                </a:solidFill>
              </a:rPr>
              <a:t>Cestovanie – </a:t>
            </a:r>
            <a:r>
              <a:rPr lang="sk-SK" dirty="0" smtClean="0"/>
              <a:t>skontrolujte cestovné náklady. </a:t>
            </a:r>
          </a:p>
          <a:p>
            <a:pPr marL="0" indent="0">
              <a:buNone/>
            </a:pPr>
            <a:r>
              <a:rPr lang="sk-SK" dirty="0" smtClean="0"/>
              <a:t>Pouvažujte o rôznych možnostiach prepravy alebo o zľavnených tarifách.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7392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2164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174044"/>
            <a:ext cx="10515600" cy="5002919"/>
          </a:xfrm>
        </p:spPr>
        <p:txBody>
          <a:bodyPr/>
          <a:lstStyle/>
          <a:p>
            <a:r>
              <a:rPr lang="sk-SK" b="1" dirty="0" smtClean="0">
                <a:solidFill>
                  <a:srgbClr val="0070C0"/>
                </a:solidFill>
              </a:rPr>
              <a:t>Zamestnanci – </a:t>
            </a:r>
            <a:r>
              <a:rPr lang="sk-SK" dirty="0" smtClean="0"/>
              <a:t>najvyššie reálne náklady budú vždy tvoriť mzdy.</a:t>
            </a:r>
          </a:p>
          <a:p>
            <a:pPr marL="0" indent="0">
              <a:buNone/>
            </a:pPr>
            <a:r>
              <a:rPr lang="sk-SK" dirty="0" smtClean="0"/>
              <a:t>Zamestnancov si berte len vtedy, keď musíte. </a:t>
            </a:r>
          </a:p>
          <a:p>
            <a:pPr marL="0" indent="0">
              <a:buNone/>
            </a:pPr>
            <a:r>
              <a:rPr lang="sk-SK" dirty="0" smtClean="0"/>
              <a:t>Pokúste sa zvýšiť produktivitu práce optimalizáciou výroby, kontrolou, komplexným popisom práce, vhodným zaškolením a reálnymi stimulmi.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70C0"/>
                </a:solidFill>
              </a:rPr>
              <a:t>Motorové vozidlá – </a:t>
            </a:r>
            <a:r>
              <a:rPr lang="sk-SK" dirty="0" smtClean="0"/>
              <a:t>ak ste sa rozhodli vymeniť súčasné auto, alebo si myslíte, že potrebujete ďalšie, starostlivo zvážte svoje požiadavky.</a:t>
            </a:r>
          </a:p>
          <a:p>
            <a:pPr marL="0" indent="0">
              <a:buNone/>
            </a:pPr>
            <a:r>
              <a:rPr lang="sk-SK" dirty="0" smtClean="0"/>
              <a:t>Pouvažujte o spôsobe financovania nákupu, lebo sú veľké rozdiely v nákladoch, obzvlášť ak je súčasťou aj údržba. </a:t>
            </a:r>
          </a:p>
          <a:p>
            <a:pPr marL="0" indent="0">
              <a:buNone/>
            </a:pPr>
            <a:r>
              <a:rPr lang="sk-SK" dirty="0" smtClean="0"/>
              <a:t>Dajte si nestranne poradiť napr. od </a:t>
            </a:r>
            <a:r>
              <a:rPr lang="sk-SK" smtClean="0"/>
              <a:t>vášho účtovníka.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4459016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426</Words>
  <Application>Microsoft Office PowerPoint</Application>
  <PresentationFormat>Širokouhlá</PresentationFormat>
  <Paragraphs>30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Motív balíka Office</vt:lpstr>
      <vt:lpstr>Sledovanie zisku</vt:lpstr>
      <vt:lpstr>Prezentácia programu PowerPoint</vt:lpstr>
      <vt:lpstr>Zoznam minimalizácie režijných nákladov a iných výdavkov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Sledovanie zisku</dc:title>
  <dc:creator>ssus</dc:creator>
  <cp:lastModifiedBy>ssus</cp:lastModifiedBy>
  <cp:revision>11</cp:revision>
  <dcterms:created xsi:type="dcterms:W3CDTF">2020-11-26T20:13:54Z</dcterms:created>
  <dcterms:modified xsi:type="dcterms:W3CDTF">2020-11-26T21:46:35Z</dcterms:modified>
</cp:coreProperties>
</file>