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1C312-280A-4CA0-8C2D-C1DDF24C5794}" type="datetimeFigureOut">
              <a:rPr lang="sk-SK" smtClean="0"/>
              <a:t>29.03.2020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2B723-113C-4C1F-A91A-82247A55ED4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68262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1C312-280A-4CA0-8C2D-C1DDF24C5794}" type="datetimeFigureOut">
              <a:rPr lang="sk-SK" smtClean="0"/>
              <a:t>29.03.2020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2B723-113C-4C1F-A91A-82247A55ED4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33694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1C312-280A-4CA0-8C2D-C1DDF24C5794}" type="datetimeFigureOut">
              <a:rPr lang="sk-SK" smtClean="0"/>
              <a:t>29.03.2020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2B723-113C-4C1F-A91A-82247A55ED4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87493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1C312-280A-4CA0-8C2D-C1DDF24C5794}" type="datetimeFigureOut">
              <a:rPr lang="sk-SK" smtClean="0"/>
              <a:t>29.03.2020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2B723-113C-4C1F-A91A-82247A55ED4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9663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1C312-280A-4CA0-8C2D-C1DDF24C5794}" type="datetimeFigureOut">
              <a:rPr lang="sk-SK" smtClean="0"/>
              <a:t>29.03.2020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2B723-113C-4C1F-A91A-82247A55ED4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54039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1C312-280A-4CA0-8C2D-C1DDF24C5794}" type="datetimeFigureOut">
              <a:rPr lang="sk-SK" smtClean="0"/>
              <a:t>29.03.2020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2B723-113C-4C1F-A91A-82247A55ED4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45101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1C312-280A-4CA0-8C2D-C1DDF24C5794}" type="datetimeFigureOut">
              <a:rPr lang="sk-SK" smtClean="0"/>
              <a:t>29.03.2020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2B723-113C-4C1F-A91A-82247A55ED4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51817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1C312-280A-4CA0-8C2D-C1DDF24C5794}" type="datetimeFigureOut">
              <a:rPr lang="sk-SK" smtClean="0"/>
              <a:t>29.03.2020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2B723-113C-4C1F-A91A-82247A55ED4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02081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1C312-280A-4CA0-8C2D-C1DDF24C5794}" type="datetimeFigureOut">
              <a:rPr lang="sk-SK" smtClean="0"/>
              <a:t>29.03.2020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2B723-113C-4C1F-A91A-82247A55ED4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08210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1C312-280A-4CA0-8C2D-C1DDF24C5794}" type="datetimeFigureOut">
              <a:rPr lang="sk-SK" smtClean="0"/>
              <a:t>29.03.2020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2B723-113C-4C1F-A91A-82247A55ED4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42661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1C312-280A-4CA0-8C2D-C1DDF24C5794}" type="datetimeFigureOut">
              <a:rPr lang="sk-SK" smtClean="0"/>
              <a:t>29.03.2020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2B723-113C-4C1F-A91A-82247A55ED4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49337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accent6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D1C312-280A-4CA0-8C2D-C1DDF24C5794}" type="datetimeFigureOut">
              <a:rPr lang="sk-SK" smtClean="0"/>
              <a:t>29.03.2020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2B723-113C-4C1F-A91A-82247A55ED4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65090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sk-SK" dirty="0" smtClean="0"/>
              <a:t>Jednoduchý recept na domáce cestoviny.</a:t>
            </a:r>
            <a:br>
              <a:rPr lang="sk-SK" dirty="0" smtClean="0"/>
            </a:b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31640" y="3861048"/>
            <a:ext cx="6400800" cy="1752600"/>
          </a:xfrm>
        </p:spPr>
        <p:txBody>
          <a:bodyPr>
            <a:normAutofit/>
          </a:bodyPr>
          <a:lstStyle/>
          <a:p>
            <a:pPr algn="l"/>
            <a:endParaRPr lang="sk-SK" sz="1800" b="1" dirty="0"/>
          </a:p>
          <a:p>
            <a:pPr algn="l"/>
            <a:endParaRPr lang="sk-SK" sz="1800" dirty="0" smtClean="0"/>
          </a:p>
        </p:txBody>
      </p:sp>
    </p:spTree>
    <p:extLst>
      <p:ext uri="{BB962C8B-B14F-4D97-AF65-F5344CB8AC3E}">
        <p14:creationId xmlns:p14="http://schemas.microsoft.com/office/powerpoint/2010/main" val="243343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678" y="1600200"/>
            <a:ext cx="2552643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82184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sk-SK" sz="1800" dirty="0"/>
              <a:t>Vysušené rezance vždy uchovávajte v uzatvorenej nádobe , aby nenavlhli.</a:t>
            </a:r>
            <a:br>
              <a:rPr lang="sk-SK" sz="1800" dirty="0"/>
            </a:br>
            <a:r>
              <a:rPr lang="sk-SK" sz="1800" dirty="0"/>
              <a:t>Ak ich navyše vložíte do nejakej dekoračnej nádoby a ešte trochu </a:t>
            </a:r>
            <a:br>
              <a:rPr lang="sk-SK" sz="1800" dirty="0"/>
            </a:br>
            <a:r>
              <a:rPr lang="sk-SK" sz="1800" dirty="0"/>
              <a:t>ozdobíte , môže to byť aj skvelý darček pre vašich priateľov a rodinu.</a:t>
            </a:r>
            <a:br>
              <a:rPr lang="sk-SK" sz="1800" dirty="0"/>
            </a:br>
            <a:endParaRPr lang="sk-SK" sz="1800" dirty="0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678" y="1600200"/>
            <a:ext cx="2552643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928279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sz="2800" b="1" dirty="0"/>
              <a:t>Môžete si urobiť aj inú variantu cestovín napríklad mrveničku.</a:t>
            </a:r>
            <a:r>
              <a:rPr lang="sk-SK" sz="2800" dirty="0"/>
              <a:t/>
            </a:r>
            <a:br>
              <a:rPr lang="sk-SK" sz="2800" dirty="0"/>
            </a:br>
            <a:r>
              <a:rPr lang="sk-SK" sz="1800" b="1" dirty="0"/>
              <a:t> </a:t>
            </a:r>
            <a:r>
              <a:rPr lang="sk-SK" sz="1800" dirty="0"/>
              <a:t/>
            </a:r>
            <a:br>
              <a:rPr lang="sk-SK" sz="1800" dirty="0"/>
            </a:br>
            <a:endParaRPr lang="sk-SK" sz="1800" dirty="0"/>
          </a:p>
        </p:txBody>
      </p:sp>
      <p:pic>
        <p:nvPicPr>
          <p:cNvPr id="6" name="Zástupný symbol obsahu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678" y="1600200"/>
            <a:ext cx="2552643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343882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678" y="1600200"/>
            <a:ext cx="2552643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534691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678" y="1600200"/>
            <a:ext cx="2552643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713130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sk-SK" sz="1800" dirty="0"/>
              <a:t>Na výrobu domácich rezancov budete potrebovať:</a:t>
            </a:r>
            <a:br>
              <a:rPr lang="sk-SK" sz="1800" dirty="0"/>
            </a:br>
            <a:r>
              <a:rPr lang="sk-SK" sz="1800" dirty="0"/>
              <a:t>1 hrnček hrubej alebo polohrubej múky</a:t>
            </a:r>
            <a:br>
              <a:rPr lang="sk-SK" sz="1800" dirty="0"/>
            </a:br>
            <a:r>
              <a:rPr lang="sk-SK" sz="1800" dirty="0"/>
              <a:t>2 ks vajíčka</a:t>
            </a:r>
            <a:br>
              <a:rPr lang="sk-SK" sz="1800" dirty="0"/>
            </a:br>
            <a:r>
              <a:rPr lang="sk-SK" sz="1800" dirty="0"/>
              <a:t>soľ</a:t>
            </a:r>
            <a:br>
              <a:rPr lang="sk-SK" sz="1800" dirty="0"/>
            </a:br>
            <a:endParaRPr lang="sk-SK" sz="1800" dirty="0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3616" y="1600200"/>
            <a:ext cx="3136767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30030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sk-SK" sz="2000" dirty="0"/>
              <a:t/>
            </a:r>
            <a:br>
              <a:rPr lang="sk-SK" sz="2000" dirty="0"/>
            </a:br>
            <a:r>
              <a:rPr lang="sk-SK" sz="2000" dirty="0" smtClean="0"/>
              <a:t>Postup:</a:t>
            </a:r>
            <a:r>
              <a:rPr lang="sk-SK" sz="2000" dirty="0"/>
              <a:t/>
            </a:r>
            <a:br>
              <a:rPr lang="sk-SK" sz="2000" dirty="0"/>
            </a:br>
            <a:r>
              <a:rPr lang="sk-SK" sz="2000" dirty="0"/>
              <a:t>Múku si preosejeme, pridáme soľ a v strede urobíme priehlbinku , kam pridáme dve vajíčka.</a:t>
            </a:r>
            <a:r>
              <a:rPr lang="sk-SK" dirty="0"/>
              <a:t/>
            </a:r>
            <a:br>
              <a:rPr lang="sk-SK" dirty="0"/>
            </a:br>
            <a:endParaRPr lang="sk-SK" dirty="0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678" y="1600200"/>
            <a:ext cx="2552643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14170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k-SK" sz="1800" dirty="0">
                <a:latin typeface="Arial" panose="020B0604020202020204" pitchFamily="34" charset="0"/>
                <a:cs typeface="Arial" panose="020B0604020202020204" pitchFamily="34" charset="0"/>
              </a:rPr>
              <a:t>Cesto</a:t>
            </a:r>
            <a:r>
              <a:rPr lang="sk-SK" sz="1800" dirty="0"/>
              <a:t> je najlepšie spracovať rukami.</a:t>
            </a:r>
            <a:br>
              <a:rPr lang="sk-SK" sz="1800" dirty="0"/>
            </a:br>
            <a:endParaRPr lang="sk-SK" sz="1800" dirty="0"/>
          </a:p>
        </p:txBody>
      </p:sp>
      <p:pic>
        <p:nvPicPr>
          <p:cNvPr id="5" name="Zástupný symbol obsahu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678" y="1600200"/>
            <a:ext cx="2552643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09396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k-SK" sz="1800" dirty="0"/>
              <a:t>Cesto je vypracované , keď sa už nelepí , je tuhšie a má na všetkých miestach rovnakú farbu.</a:t>
            </a:r>
            <a:br>
              <a:rPr lang="sk-SK" sz="1800" dirty="0"/>
            </a:br>
            <a:endParaRPr lang="sk-SK" sz="1800" dirty="0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678" y="1600200"/>
            <a:ext cx="2552643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97534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k-SK" sz="1800" dirty="0"/>
              <a:t>Pracovnú dosku si následne pomúčte a z cesta vyvaľkajte tenký plát.</a:t>
            </a:r>
            <a:br>
              <a:rPr lang="sk-SK" sz="1800" dirty="0"/>
            </a:br>
            <a:endParaRPr lang="sk-SK" sz="1800" dirty="0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678" y="1600200"/>
            <a:ext cx="2552643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87545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k-SK" sz="1800" dirty="0"/>
              <a:t>Cesto vyvaľkáme  približne na 2 až 3 mm.</a:t>
            </a:r>
            <a:br>
              <a:rPr lang="sk-SK" sz="1800" dirty="0"/>
            </a:br>
            <a:r>
              <a:rPr lang="sk-SK" sz="1800" dirty="0"/>
              <a:t>Cesto necháme na teplom mieste odpočívať približne pol hodinu.</a:t>
            </a:r>
            <a:br>
              <a:rPr lang="sk-SK" sz="1800" dirty="0"/>
            </a:br>
            <a:endParaRPr lang="sk-SK" sz="1800" dirty="0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678" y="1600200"/>
            <a:ext cx="2552643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14476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k-SK" sz="1800" dirty="0"/>
              <a:t>Potom si nakrájame rezance a rozložíme  na dosku , kde ich necháme poriadne vysušiť.</a:t>
            </a:r>
            <a:br>
              <a:rPr lang="sk-SK" sz="1800" dirty="0"/>
            </a:br>
            <a:endParaRPr lang="sk-SK" sz="1800" dirty="0"/>
          </a:p>
        </p:txBody>
      </p:sp>
      <p:pic>
        <p:nvPicPr>
          <p:cNvPr id="5" name="Zástupný symbol obsahu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678" y="1600200"/>
            <a:ext cx="2552643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92100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678" y="1600200"/>
            <a:ext cx="2552643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42193623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66</Words>
  <Application>Microsoft Office PowerPoint</Application>
  <PresentationFormat>Prezentácia na obrazovke (4:3)</PresentationFormat>
  <Paragraphs>10</Paragraphs>
  <Slides>14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14</vt:i4>
      </vt:variant>
    </vt:vector>
  </HeadingPairs>
  <TitlesOfParts>
    <vt:vector size="15" baseType="lpstr">
      <vt:lpstr>Motív Office</vt:lpstr>
      <vt:lpstr>Jednoduchý recept na domáce cestoviny. </vt:lpstr>
      <vt:lpstr>Na výrobu domácich rezancov budete potrebovať: 1 hrnček hrubej alebo polohrubej múky 2 ks vajíčka soľ </vt:lpstr>
      <vt:lpstr> Postup: Múku si preosejeme, pridáme soľ a v strede urobíme priehlbinku , kam pridáme dve vajíčka. </vt:lpstr>
      <vt:lpstr>Cesto je najlepšie spracovať rukami. </vt:lpstr>
      <vt:lpstr>Cesto je vypracované , keď sa už nelepí , je tuhšie a má na všetkých miestach rovnakú farbu. </vt:lpstr>
      <vt:lpstr>Pracovnú dosku si následne pomúčte a z cesta vyvaľkajte tenký plát. </vt:lpstr>
      <vt:lpstr>Cesto vyvaľkáme  približne na 2 až 3 mm. Cesto necháme na teplom mieste odpočívať približne pol hodinu. </vt:lpstr>
      <vt:lpstr>Potom si nakrájame rezance a rozložíme  na dosku , kde ich necháme poriadne vysušiť. </vt:lpstr>
      <vt:lpstr>Prezentácia programu PowerPoint</vt:lpstr>
      <vt:lpstr>Prezentácia programu PowerPoint</vt:lpstr>
      <vt:lpstr>Vysušené rezance vždy uchovávajte v uzatvorenej nádobe , aby nenavlhli. Ak ich navyše vložíte do nejakej dekoračnej nádoby a ešte trochu  ozdobíte , môže to byť aj skvelý darček pre vašich priateľov a rodinu. </vt:lpstr>
      <vt:lpstr>Môžete si urobiť aj inú variantu cestovín napríklad mrveničku.   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Jednoduchý recept na domáce cestoviny.</dc:title>
  <dc:creator>Cudnáková Štefánia</dc:creator>
  <cp:lastModifiedBy>Cudnáková Štefánia</cp:lastModifiedBy>
  <cp:revision>9</cp:revision>
  <dcterms:created xsi:type="dcterms:W3CDTF">2020-03-29T16:14:12Z</dcterms:created>
  <dcterms:modified xsi:type="dcterms:W3CDTF">2020-03-29T17:06:52Z</dcterms:modified>
</cp:coreProperties>
</file>