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mp3" ContentType="audio/mpeg"/>
  <Default Extension="png" ContentType="image/png"/>
  <Default Extension="jpeg" ContentType="image/jpeg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</p:sldIdLst>
  <p:sldSz cy="6858000" cx="12192000"/>
  <p:notesSz cx="6858000" cy="9144000"/>
  <p:defaultTextStyle>
    <a:defPPr>
      <a:defRPr lang="en-US"/>
    </a:defPPr>
    <a:lvl1pPr algn="l" defTabSz="4572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4572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4572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4572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4572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4572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4572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4572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4572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>
    <p:restoredLeft sz="16719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6" y="52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tableStyles" Target="tableStyles.xml"/><Relationship Id="rId45" Type="http://schemas.openxmlformats.org/officeDocument/2006/relationships/presProps" Target="presProps.xml"/><Relationship Id="rId46" Type="http://schemas.openxmlformats.org/officeDocument/2006/relationships/viewProps" Target="viewProps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3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14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715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716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717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title">
  <p:cSld name="Slajd tytułowy">
    <p:bg>
      <p:bgPr>
        <a:solidFill>
          <a:schemeClr val="accent1"/>
        </a:solidFill>
      </p:bgPr>
    </p:bg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3" name="Freeform 6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ah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48584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baseline="0" sz="10000" spc="800"/>
            </a:lvl1pPr>
          </a:lstStyle>
          <a:p>
            <a:r>
              <a:rPr lang="pl-PL"/>
              <a:t>Kliknij, aby edytować styl</a:t>
            </a:r>
            <a:endParaRPr dirty="0" lang="en-US"/>
          </a:p>
        </p:txBody>
      </p:sp>
      <p:sp>
        <p:nvSpPr>
          <p:cNvPr id="1048585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algn="ctr" indent="0" marL="0">
              <a:lnSpc>
                <a:spcPct val="100000"/>
              </a:lnSpc>
              <a:buNone/>
              <a:defRPr baseline="0" b="1" cap="all" sz="2000" i="0" spc="400">
                <a:solidFill>
                  <a:schemeClr val="tx2"/>
                </a:solidFill>
              </a:defRPr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dirty="0" lang="en-US"/>
          </a:p>
        </p:txBody>
      </p:sp>
      <p:sp>
        <p:nvSpPr>
          <p:cNvPr id="1048586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C748D1A-73A6-4A31-AFDE-AA6E0EA3D2C8}" type="datetimeFigureOut">
              <a:rPr lang="pl-PL" smtClean="0"/>
            </a:fld>
            <a:endParaRPr lang="pl-PL"/>
          </a:p>
        </p:txBody>
      </p:sp>
      <p:sp>
        <p:nvSpPr>
          <p:cNvPr id="104858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04858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FC80292-D52D-4A5F-B79B-D751FFFB4B55}" type="slidenum">
              <a:rPr lang="pl-PL" smtClean="0"/>
            </a:fld>
            <a:endParaRPr lang="pl-PL"/>
          </a:p>
        </p:txBody>
      </p:sp>
      <p:sp>
        <p:nvSpPr>
          <p:cNvPr id="1048589" name="Rectangle 12"/>
          <p:cNvSpPr/>
          <p:nvPr/>
        </p:nvSpPr>
        <p:spPr>
          <a:xfrm>
            <a:off x="0" y="0"/>
            <a:ext cx="283464" cy="6858000"/>
          </a:xfrm>
          <a:prstGeom prst="rect"/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ytuł i tekst pionowy"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/>
              <a:t>Kliknij, aby edytować styl</a:t>
            </a:r>
            <a:endParaRPr dirty="0" lang="en-US"/>
          </a:p>
        </p:txBody>
      </p:sp>
      <p:sp>
        <p:nvSpPr>
          <p:cNvPr id="1048692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dirty="0" lang="en-US"/>
          </a:p>
        </p:txBody>
      </p:sp>
      <p:sp>
        <p:nvSpPr>
          <p:cNvPr id="104869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C748D1A-73A6-4A31-AFDE-AA6E0EA3D2C8}" type="datetimeFigureOut">
              <a:rPr lang="pl-PL" smtClean="0"/>
            </a:fld>
            <a:endParaRPr lang="pl-PL"/>
          </a:p>
        </p:txBody>
      </p:sp>
      <p:sp>
        <p:nvSpPr>
          <p:cNvPr id="104869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pl-PL"/>
          </a:p>
        </p:txBody>
      </p:sp>
      <p:sp>
        <p:nvSpPr>
          <p:cNvPr id="104869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FC80292-D52D-4A5F-B79B-D751FFFB4B55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Tytuł pionowy i tekst"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p>
            <a:r>
              <a:rPr lang="pl-PL"/>
              <a:t>Kliknij, aby edytować styl</a:t>
            </a:r>
            <a:endParaRPr dirty="0" lang="en-US"/>
          </a:p>
        </p:txBody>
      </p:sp>
      <p:sp>
        <p:nvSpPr>
          <p:cNvPr id="1048687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dirty="0" lang="en-US"/>
          </a:p>
        </p:txBody>
      </p:sp>
      <p:sp>
        <p:nvSpPr>
          <p:cNvPr id="104868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C748D1A-73A6-4A31-AFDE-AA6E0EA3D2C8}" type="datetimeFigureOut">
              <a:rPr lang="pl-PL" smtClean="0"/>
            </a:fld>
            <a:endParaRPr lang="pl-PL"/>
          </a:p>
        </p:txBody>
      </p:sp>
      <p:sp>
        <p:nvSpPr>
          <p:cNvPr id="104868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pl-PL"/>
          </a:p>
        </p:txBody>
      </p:sp>
      <p:sp>
        <p:nvSpPr>
          <p:cNvPr id="104869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FC80292-D52D-4A5F-B79B-D751FFFB4B55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ytuł i zawartość"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/>
              <a:t>Kliknij, aby edytować styl</a:t>
            </a:r>
            <a:endParaRPr dirty="0" lang="en-US"/>
          </a:p>
        </p:txBody>
      </p:sp>
      <p:sp>
        <p:nvSpPr>
          <p:cNvPr id="1048631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dirty="0" lang="en-US"/>
          </a:p>
        </p:txBody>
      </p:sp>
      <p:sp>
        <p:nvSpPr>
          <p:cNvPr id="104863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C748D1A-73A6-4A31-AFDE-AA6E0EA3D2C8}" type="datetimeFigureOut">
              <a:rPr lang="pl-PL" smtClean="0"/>
            </a:fld>
            <a:endParaRPr lang="pl-PL"/>
          </a:p>
        </p:txBody>
      </p:sp>
      <p:sp>
        <p:nvSpPr>
          <p:cNvPr id="104863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pl-PL"/>
          </a:p>
        </p:txBody>
      </p:sp>
      <p:sp>
        <p:nvSpPr>
          <p:cNvPr id="10486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FC80292-D52D-4A5F-B79B-D751FFFB4B55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secHead">
  <p:cSld name="Nagłówek sekcji">
    <p:bg>
      <p:bgPr>
        <a:solidFill>
          <a:schemeClr val="bg2"/>
        </a:solidFill>
      </p:bgPr>
    </p:bg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baseline="0" sz="8400" spc="80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dirty="0" lang="en-US"/>
          </a:p>
        </p:txBody>
      </p:sp>
      <p:sp>
        <p:nvSpPr>
          <p:cNvPr id="1048619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indent="0" marL="0">
              <a:lnSpc>
                <a:spcPct val="100000"/>
              </a:lnSpc>
              <a:buNone/>
              <a:defRPr baseline="0" b="1" cap="all" sz="2000" i="0" spc="400">
                <a:solidFill>
                  <a:schemeClr val="accent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48620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C748D1A-73A6-4A31-AFDE-AA6E0EA3D2C8}" type="datetimeFigureOut">
              <a:rPr lang="pl-PL" smtClean="0"/>
            </a:fld>
            <a:endParaRPr lang="pl-PL"/>
          </a:p>
        </p:txBody>
      </p:sp>
      <p:sp>
        <p:nvSpPr>
          <p:cNvPr id="10486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10486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FC80292-D52D-4A5F-B79B-D751FFFB4B55}" type="slidenum">
              <a:rPr lang="pl-PL" smtClean="0"/>
            </a:fld>
            <a:endParaRPr lang="pl-PL"/>
          </a:p>
        </p:txBody>
      </p:sp>
      <p:grpSp>
        <p:nvGrpSpPr>
          <p:cNvPr id="67" name="Group 6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048623" name="Freeform 6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ah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48624" name="Freeform 11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ah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accent1="accent1" accent2="accent2" accent3="accent3" accent4="accent4" accent5="accent5" accent6="accent6" bg1="dk1" bg2="dk2" tx1="lt1" tx2="lt2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Dwa elementy zawartości"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/>
              <a:t>Kliknij, aby edytować styl</a:t>
            </a:r>
            <a:endParaRPr dirty="0" lang="en-US"/>
          </a:p>
        </p:txBody>
      </p:sp>
      <p:sp>
        <p:nvSpPr>
          <p:cNvPr id="1048697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dirty="0" lang="en-US"/>
          </a:p>
        </p:txBody>
      </p:sp>
      <p:sp>
        <p:nvSpPr>
          <p:cNvPr id="1048698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dirty="0" lang="en-US"/>
          </a:p>
        </p:txBody>
      </p:sp>
      <p:sp>
        <p:nvSpPr>
          <p:cNvPr id="104869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C748D1A-73A6-4A31-AFDE-AA6E0EA3D2C8}" type="datetimeFigureOut">
              <a:rPr lang="pl-PL" smtClean="0"/>
            </a:fld>
            <a:endParaRPr lang="pl-PL"/>
          </a:p>
        </p:txBody>
      </p:sp>
      <p:sp>
        <p:nvSpPr>
          <p:cNvPr id="104870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pl-PL"/>
          </a:p>
        </p:txBody>
      </p:sp>
      <p:sp>
        <p:nvSpPr>
          <p:cNvPr id="104870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FC80292-D52D-4A5F-B79B-D751FFFB4B55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Porównanie"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p>
            <a:r>
              <a:rPr lang="pl-PL"/>
              <a:t>Kliknij, aby edytować styl</a:t>
            </a:r>
            <a:endParaRPr dirty="0" lang="en-US"/>
          </a:p>
        </p:txBody>
      </p:sp>
      <p:sp>
        <p:nvSpPr>
          <p:cNvPr id="104870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indent="0" marL="0">
              <a:lnSpc>
                <a:spcPct val="100000"/>
              </a:lnSpc>
              <a:buNone/>
              <a:defRPr baseline="0" b="1" cap="all" sz="1900" spc="200">
                <a:solidFill>
                  <a:schemeClr val="tx2"/>
                </a:solidFill>
              </a:defRPr>
            </a:lvl1pPr>
            <a:lvl2pPr indent="0" marL="457200">
              <a:buNone/>
              <a:defRPr b="1" sz="19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4870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dirty="0" lang="en-US"/>
          </a:p>
        </p:txBody>
      </p:sp>
      <p:sp>
        <p:nvSpPr>
          <p:cNvPr id="104870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indent="0" marL="0">
              <a:lnSpc>
                <a:spcPct val="100000"/>
              </a:lnSpc>
              <a:buNone/>
              <a:defRPr baseline="0" b="1" cap="all" sz="1900" spc="200">
                <a:solidFill>
                  <a:schemeClr val="tx2"/>
                </a:solidFill>
              </a:defRPr>
            </a:lvl1pPr>
            <a:lvl2pPr indent="0" marL="457200">
              <a:buNone/>
              <a:defRPr b="1" sz="19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4870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dirty="0" lang="en-US"/>
          </a:p>
        </p:txBody>
      </p:sp>
      <p:sp>
        <p:nvSpPr>
          <p:cNvPr id="104870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C748D1A-73A6-4A31-AFDE-AA6E0EA3D2C8}" type="datetimeFigureOut">
              <a:rPr lang="pl-PL" smtClean="0"/>
            </a:fld>
            <a:endParaRPr lang="pl-PL"/>
          </a:p>
        </p:txBody>
      </p:sp>
      <p:sp>
        <p:nvSpPr>
          <p:cNvPr id="104870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pl-PL"/>
          </a:p>
        </p:txBody>
      </p:sp>
      <p:sp>
        <p:nvSpPr>
          <p:cNvPr id="104870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FC80292-D52D-4A5F-B79B-D751FFFB4B55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ylko tytuł"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pl-PL"/>
              <a:t>Kliknij, aby edytować styl</a:t>
            </a:r>
            <a:endParaRPr dirty="0" lang="en-US"/>
          </a:p>
        </p:txBody>
      </p:sp>
      <p:sp>
        <p:nvSpPr>
          <p:cNvPr id="104867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C748D1A-73A6-4A31-AFDE-AA6E0EA3D2C8}" type="datetimeFigureOut">
              <a:rPr lang="pl-PL" smtClean="0"/>
            </a:fld>
            <a:endParaRPr lang="pl-PL"/>
          </a:p>
        </p:txBody>
      </p:sp>
      <p:sp>
        <p:nvSpPr>
          <p:cNvPr id="104867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pl-PL"/>
          </a:p>
        </p:txBody>
      </p:sp>
      <p:sp>
        <p:nvSpPr>
          <p:cNvPr id="104867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FC80292-D52D-4A5F-B79B-D751FFFB4B55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Pusty"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C748D1A-73A6-4A31-AFDE-AA6E0EA3D2C8}" type="datetimeFigureOut">
              <a:rPr lang="pl-PL" smtClean="0"/>
            </a:fld>
            <a:endParaRPr lang="pl-PL"/>
          </a:p>
        </p:txBody>
      </p:sp>
      <p:sp>
        <p:nvSpPr>
          <p:cNvPr id="10487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pl-PL"/>
          </a:p>
        </p:txBody>
      </p:sp>
      <p:sp>
        <p:nvSpPr>
          <p:cNvPr id="10487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FC80292-D52D-4A5F-B79B-D751FFFB4B55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objTx">
  <p:cSld name="Zawartość z podpisem"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ah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48593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baseline="0" b="1" cap="all" sz="1900" i="0" spc="3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dirty="0" lang="en-US"/>
          </a:p>
        </p:txBody>
      </p:sp>
      <p:sp>
        <p:nvSpPr>
          <p:cNvPr id="1048594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dirty="0" lang="en-US"/>
          </a:p>
        </p:txBody>
      </p:sp>
      <p:sp>
        <p:nvSpPr>
          <p:cNvPr id="104859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indent="0" marL="0">
              <a:lnSpc>
                <a:spcPct val="120000"/>
              </a:lnSpc>
              <a:spcBef>
                <a:spcPts val="1200"/>
              </a:spcBef>
              <a:buNone/>
              <a:defRPr baseline="0" sz="1600">
                <a:solidFill>
                  <a:schemeClr val="bg2"/>
                </a:solidFill>
              </a:defRPr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48596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p>
            <a:fld id="{BC748D1A-73A6-4A31-AFDE-AA6E0EA3D2C8}" type="datetimeFigureOut">
              <a:rPr lang="pl-PL" smtClean="0"/>
            </a:fld>
            <a:endParaRPr lang="pl-PL"/>
          </a:p>
        </p:txBody>
      </p:sp>
      <p:sp>
        <p:nvSpPr>
          <p:cNvPr id="104859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p>
            <a:endParaRPr lang="pl-PL"/>
          </a:p>
        </p:txBody>
      </p:sp>
      <p:sp>
        <p:nvSpPr>
          <p:cNvPr id="104859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p>
            <a:fld id="{0FC80292-D52D-4A5F-B79B-D751FFFB4B55}" type="slidenum">
              <a:rPr lang="pl-PL" smtClean="0"/>
            </a:fld>
            <a:endParaRPr lang="pl-PL"/>
          </a:p>
        </p:txBody>
      </p:sp>
      <p:sp>
        <p:nvSpPr>
          <p:cNvPr id="1048599" name="Rectangle 7"/>
          <p:cNvSpPr/>
          <p:nvPr/>
        </p:nvSpPr>
        <p:spPr>
          <a:xfrm>
            <a:off x="0" y="0"/>
            <a:ext cx="283464" cy="6858000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picTx">
  <p:cSld name="Obraz z podpisem"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dirty="0" lang="en-US"/>
          </a:p>
        </p:txBody>
      </p:sp>
      <p:sp>
        <p:nvSpPr>
          <p:cNvPr id="1048641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ah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48642" name="Rectangle 11"/>
          <p:cNvSpPr/>
          <p:nvPr/>
        </p:nvSpPr>
        <p:spPr>
          <a:xfrm>
            <a:off x="0" y="0"/>
            <a:ext cx="283464" cy="6858000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643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baseline="0" b="1" sz="1900" i="0" spc="3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dirty="0" lang="en-US"/>
          </a:p>
        </p:txBody>
      </p:sp>
      <p:sp>
        <p:nvSpPr>
          <p:cNvPr id="104864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indent="0" marL="0">
              <a:lnSpc>
                <a:spcPct val="120000"/>
              </a:lnSpc>
              <a:spcBef>
                <a:spcPts val="1200"/>
              </a:spcBef>
              <a:buNone/>
              <a:defRPr baseline="0" sz="1600">
                <a:solidFill>
                  <a:schemeClr val="bg2"/>
                </a:solidFill>
              </a:defRPr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4864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p>
            <a:fld id="{BC748D1A-73A6-4A31-AFDE-AA6E0EA3D2C8}" type="datetimeFigureOut">
              <a:rPr lang="pl-PL" smtClean="0"/>
            </a:fld>
            <a:endParaRPr lang="pl-PL"/>
          </a:p>
        </p:txBody>
      </p:sp>
      <p:sp>
        <p:nvSpPr>
          <p:cNvPr id="104864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p>
            <a:endParaRPr lang="pl-PL"/>
          </a:p>
        </p:txBody>
      </p:sp>
      <p:sp>
        <p:nvSpPr>
          <p:cNvPr id="104864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p>
            <a:fld id="{0FC80292-D52D-4A5F-B79B-D751FFFB4B55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</p:bgPr>
    </p:bg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/>
        </p:spPr>
        <p:txBody>
          <a:bodyPr anchor="t" bIns="45720" lIns="91440" rIns="91440" rtlCol="0" tIns="45720" vert="horz">
            <a:normAutofit/>
          </a:bodyPr>
          <a:p>
            <a:r>
              <a:rPr lang="pl-PL"/>
              <a:t>Kliknij, aby edytować styl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C748D1A-73A6-4A31-AFDE-AA6E0EA3D2C8}" type="datetimeFigureOut">
              <a:rPr lang="pl-PL" smtClean="0"/>
            </a:fld>
            <a:endParaRPr lang="pl-PL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FC80292-D52D-4A5F-B79B-D751FFFB4B55}" type="slidenum">
              <a:rPr lang="pl-PL" smtClean="0"/>
            </a:fld>
            <a:endParaRPr lang="pl-PL"/>
          </a:p>
        </p:txBody>
      </p:sp>
      <p:sp>
        <p:nvSpPr>
          <p:cNvPr id="1048581" name="Freeform 6"/>
          <p:cNvSpPr/>
          <p:nvPr/>
        </p:nvSpPr>
        <p:spPr bwMode="auto">
          <a:xfrm>
            <a:off x="0" y="0"/>
            <a:ext cx="885825" cy="6858000"/>
          </a:xfrm>
          <a:custGeom>
            <a:avLst/>
            <a:ah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48582" name="Rectangle 11"/>
          <p:cNvSpPr/>
          <p:nvPr/>
        </p:nvSpPr>
        <p:spPr>
          <a:xfrm>
            <a:off x="11908536" y="0"/>
            <a:ext cx="283464" cy="6858000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baseline="0" cap="all" sz="5100" kern="1200" spc="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baseline="0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baseline="0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audio" Target="../media/media1.m4a"/><Relationship Id="rId5" Type="http://schemas.openxmlformats.org/officeDocument/2006/relationships/image" Target="../media/image4.png"/><Relationship Id="rId6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" Target="slide8.xml"/><Relationship Id="rId2" Type="http://schemas.openxmlformats.org/officeDocument/2006/relationships/audio" Target="../media/media10.m4a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audio" Target="../media/media11.m4a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audio" Target="../media/media12.mp3"/><Relationship Id="rId2" Type="http://schemas.microsoft.com/office/2007/relationships/media" Target="../media/media12.mp3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audio" Target="../media/media13.m4a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audio" Target="../media/media14.m4a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audio" Target="../media/media15.mp3"/><Relationship Id="rId2" Type="http://schemas.microsoft.com/office/2007/relationships/media" Target="../media/media15.mp3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audio" Target="../media/media16.m4a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audio" Target="../media/media17.m4a"/><Relationship Id="rId6" Type="http://schemas.openxmlformats.org/officeDocument/2006/relationships/image" Target="../media/image4.png"/><Relationship Id="rId7" Type="http://schemas.openxmlformats.org/officeDocument/2006/relationships/slideLayout" Target="../slideLayouts/slideLayout9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audio" Target="../media/media18.m4a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9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audio" Target="../media/media19.mp3"/><Relationship Id="rId2" Type="http://schemas.microsoft.com/office/2007/relationships/media" Target="../media/media19.mp3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" Target="slide3.xml"/><Relationship Id="rId2" Type="http://schemas.openxmlformats.org/officeDocument/2006/relationships/image" Target="../media/image5.png"/><Relationship Id="rId3" Type="http://schemas.openxmlformats.org/officeDocument/2006/relationships/slide" Target="slide4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audio" Target="../media/media2.m4a"/><Relationship Id="rId9" Type="http://schemas.openxmlformats.org/officeDocument/2006/relationships/image" Target="../media/image4.png"/><Relationship Id="rId10" Type="http://schemas.openxmlformats.org/officeDocument/2006/relationships/slideLayout" Target="../slideLayouts/slideLayout8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audio" Target="../media/media20.m4a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audio" Target="../media/media21.m4a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9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audio" Target="../media/media22.m4a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audio" Target="../media/media23.m4a"/><Relationship Id="rId5" Type="http://schemas.openxmlformats.org/officeDocument/2006/relationships/image" Target="../media/image4.png"/><Relationship Id="rId6" Type="http://schemas.openxmlformats.org/officeDocument/2006/relationships/slideLayout" Target="../slideLayouts/slideLayout1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audio" Target="../media/media24.m4a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audio" Target="../media/media25.m4a"/><Relationship Id="rId6" Type="http://schemas.openxmlformats.org/officeDocument/2006/relationships/image" Target="../media/image4.png"/><Relationship Id="rId7" Type="http://schemas.openxmlformats.org/officeDocument/2006/relationships/slideLayout" Target="../slideLayouts/slideLayout1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audio" Target="../media/media26.m4a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audio" Target="../media/media27.m4a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audio" Target="../media/media28.m4a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audio" Target="../media/media29.m4a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" Target="slide5.xml"/><Relationship Id="rId2" Type="http://schemas.openxmlformats.org/officeDocument/2006/relationships/image" Target="../media/image5.png"/><Relationship Id="rId3" Type="http://schemas.openxmlformats.org/officeDocument/2006/relationships/audio" Target="../media/media3.m4a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</Relationships>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audio" Target="../media/media30.m4a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audio" Target="../media/media31.m4a"/><Relationship Id="rId7" Type="http://schemas.openxmlformats.org/officeDocument/2006/relationships/image" Target="../media/image4.png"/><Relationship Id="rId8" Type="http://schemas.openxmlformats.org/officeDocument/2006/relationships/slideLayout" Target="../slideLayouts/slideLayout2.xml"/></Relationships>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audio" Target="../media/media32.m4a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2.xml"/></Relationships>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audio" Target="../media/media33.m4a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.xml"/></Relationships>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3.png"/><Relationship Id="rId3" Type="http://schemas.openxmlformats.org/officeDocument/2006/relationships/image" Target="../media/image38.png"/><Relationship Id="rId4" Type="http://schemas.openxmlformats.org/officeDocument/2006/relationships/image" Target="../media/image10.png"/><Relationship Id="rId5" Type="http://schemas.openxmlformats.org/officeDocument/2006/relationships/image" Target="../media/image39.png"/><Relationship Id="rId6" Type="http://schemas.openxmlformats.org/officeDocument/2006/relationships/audio" Target="../media/media34.m4a"/><Relationship Id="rId7" Type="http://schemas.openxmlformats.org/officeDocument/2006/relationships/image" Target="../media/image4.png"/><Relationship Id="rId8" Type="http://schemas.openxmlformats.org/officeDocument/2006/relationships/slideLayout" Target="../slideLayouts/slideLayout6.xml"/></Relationships>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3.png"/><Relationship Id="rId3" Type="http://schemas.openxmlformats.org/officeDocument/2006/relationships/image" Target="../media/image10.png"/><Relationship Id="rId4" Type="http://schemas.openxmlformats.org/officeDocument/2006/relationships/image" Target="../media/image39.png"/><Relationship Id="rId5" Type="http://schemas.openxmlformats.org/officeDocument/2006/relationships/audio" Target="../media/media35.m4a"/><Relationship Id="rId6" Type="http://schemas.openxmlformats.org/officeDocument/2006/relationships/image" Target="../media/image4.png"/><Relationship Id="rId7" Type="http://schemas.openxmlformats.org/officeDocument/2006/relationships/slideLayout" Target="../slideLayouts/slideLayout6.xml"/></Relationships>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audio" Target="../media/media36.m4a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3.png"/><Relationship Id="rId3" Type="http://schemas.openxmlformats.org/officeDocument/2006/relationships/image" Target="../media/image38.png"/><Relationship Id="rId4" Type="http://schemas.openxmlformats.org/officeDocument/2006/relationships/image" Target="../media/image10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26.png"/><Relationship Id="rId9" Type="http://schemas.openxmlformats.org/officeDocument/2006/relationships/audio" Target="../media/media37.m4a"/><Relationship Id="rId10" Type="http://schemas.openxmlformats.org/officeDocument/2006/relationships/image" Target="../media/image4.png"/><Relationship Id="rId11" Type="http://schemas.openxmlformats.org/officeDocument/2006/relationships/slideLayout" Target="../slideLayouts/slideLayout6.xml"/></Relationships>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3.png"/><Relationship Id="rId3" Type="http://schemas.openxmlformats.org/officeDocument/2006/relationships/image" Target="../media/image38.png"/><Relationship Id="rId4" Type="http://schemas.openxmlformats.org/officeDocument/2006/relationships/image" Target="../media/image10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26.png"/><Relationship Id="rId9" Type="http://schemas.openxmlformats.org/officeDocument/2006/relationships/image" Target="../media/image42.png"/><Relationship Id="rId10" Type="http://schemas.openxmlformats.org/officeDocument/2006/relationships/audio" Target="../media/media38.m4a"/><Relationship Id="rId11" Type="http://schemas.openxmlformats.org/officeDocument/2006/relationships/image" Target="../media/image4.png"/><Relationship Id="rId12" Type="http://schemas.openxmlformats.org/officeDocument/2006/relationships/slideLayout" Target="../slideLayouts/slideLayout6.xml"/></Relationships>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audio" Target="../media/media39.m4a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" Target="slide2.xml"/><Relationship Id="rId2" Type="http://schemas.openxmlformats.org/officeDocument/2006/relationships/audio" Target="../media/media4.m4a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audio" Target="../media/media40.m4a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</Relationships>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audio" Target="../media/media41.m4a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" Target="slide7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" Target="slide6.xml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audio" Target="../media/media5.m4a"/><Relationship Id="rId9" Type="http://schemas.openxmlformats.org/officeDocument/2006/relationships/image" Target="../media/image4.png"/><Relationship Id="rId10" Type="http://schemas.openxmlformats.org/officeDocument/2006/relationships/slideLayout" Target="../slideLayouts/slideLayout8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" Target="slide8.xml"/><Relationship Id="rId2" Type="http://schemas.openxmlformats.org/officeDocument/2006/relationships/image" Target="../media/image7.png"/><Relationship Id="rId3" Type="http://schemas.openxmlformats.org/officeDocument/2006/relationships/audio" Target="../media/media6.m4a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" Target="slide5.xml"/><Relationship Id="rId2" Type="http://schemas.openxmlformats.org/officeDocument/2006/relationships/audio" Target="../media/media7.m4a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" Target="slide10.xml"/><Relationship Id="rId2" Type="http://schemas.openxmlformats.org/officeDocument/2006/relationships/image" Target="../media/image5.png"/><Relationship Id="rId3" Type="http://schemas.openxmlformats.org/officeDocument/2006/relationships/slide" Target="slide9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audio" Target="../media/media8.m4a"/><Relationship Id="rId9" Type="http://schemas.openxmlformats.org/officeDocument/2006/relationships/image" Target="../media/image4.png"/><Relationship Id="rId10" Type="http://schemas.openxmlformats.org/officeDocument/2006/relationships/slideLayout" Target="../slideLayouts/slideLayout8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" Target="slide11.xml"/><Relationship Id="rId2" Type="http://schemas.openxmlformats.org/officeDocument/2006/relationships/image" Target="../media/image6.png"/><Relationship Id="rId3" Type="http://schemas.openxmlformats.org/officeDocument/2006/relationships/audio" Target="../media/media9.m4a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Tytuł 1"/>
          <p:cNvSpPr>
            <a:spLocks noGrp="1"/>
          </p:cNvSpPr>
          <p:nvPr>
            <p:ph type="ctrTitle"/>
          </p:nvPr>
        </p:nvSpPr>
        <p:spPr>
          <a:xfrm>
            <a:off x="1078522" y="1494628"/>
            <a:ext cx="10318418" cy="4093372"/>
          </a:xfrm>
        </p:spPr>
        <p:txBody>
          <a:bodyPr/>
          <a:p>
            <a:r>
              <a:rPr sz="9600" lang="pl-PL"/>
              <a:t>Wiosenne </a:t>
            </a:r>
            <a:br>
              <a:rPr dirty="0" sz="9600" lang="pl-PL"/>
            </a:br>
            <a:r>
              <a:rPr dirty="0" sz="9600" lang="pl-PL"/>
              <a:t>gry i łamigłówki</a:t>
            </a:r>
          </a:p>
        </p:txBody>
      </p:sp>
      <p:sp>
        <p:nvSpPr>
          <p:cNvPr id="1048591" name="Podtytuł 2"/>
          <p:cNvSpPr>
            <a:spLocks noGrp="1"/>
          </p:cNvSpPr>
          <p:nvPr>
            <p:ph type="subTitle" idx="1"/>
          </p:nvPr>
        </p:nvSpPr>
        <p:spPr/>
        <p:txBody>
          <a:bodyPr/>
          <a:p>
            <a:r>
              <a:rPr dirty="0" lang="pl-PL"/>
              <a:t>Baw się i ćwicz</a:t>
            </a:r>
          </a:p>
        </p:txBody>
      </p:sp>
      <p:pic>
        <p:nvPicPr>
          <p:cNvPr id="2097152" name="Grafika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15609" y="3261360"/>
            <a:ext cx="2403330" cy="3460114"/>
          </a:xfrm>
          <a:prstGeom prst="rect"/>
        </p:spPr>
      </p:pic>
      <p:pic>
        <p:nvPicPr>
          <p:cNvPr id="2097153" name="Grafika 5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9109748" y="170076"/>
            <a:ext cx="2747923" cy="3234897"/>
          </a:xfrm>
          <a:prstGeom prst="rect"/>
        </p:spPr>
      </p:pic>
      <p:pic>
        <p:nvPicPr>
          <p:cNvPr id="2097154" name="Grafika 7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19932842">
            <a:off x="10015852" y="5669250"/>
            <a:ext cx="1831508" cy="619895"/>
          </a:xfrm>
          <a:prstGeom prst="rect"/>
        </p:spPr>
      </p:pic>
      <p:pic>
        <p:nvPicPr>
          <p:cNvPr id="2097155" name="Nagrany dźwię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476569" y="170076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8989" fill="hold" id="6"/>
                                        <p:tgtEl>
                                          <p:spTgt spid="2097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5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Tytuł 3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dirty="0" lang="pl-PL"/>
              <a:t>Spróbuj </a:t>
            </a:r>
            <a:br>
              <a:rPr dirty="0" lang="pl-PL"/>
            </a:br>
            <a:r>
              <a:rPr dirty="0" lang="pl-PL"/>
              <a:t>jeszcze raz</a:t>
            </a:r>
          </a:p>
        </p:txBody>
      </p:sp>
      <p:sp>
        <p:nvSpPr>
          <p:cNvPr id="1048617" name="Podtytuł 4"/>
          <p:cNvSpPr>
            <a:spLocks noGrp="1"/>
          </p:cNvSpPr>
          <p:nvPr>
            <p:ph type="subTitle" idx="1"/>
          </p:nvPr>
        </p:nvSpPr>
        <p:spPr/>
        <p:txBody>
          <a:bodyPr/>
          <a:p>
            <a:r>
              <a:rPr dirty="0" lang="pl-PL">
                <a:hlinkClick r:id="rId1" action="ppaction://hlinksldjump"/>
              </a:rPr>
              <a:t>Wróć do ZADANIA</a:t>
            </a:r>
            <a:endParaRPr dirty="0" lang="pl-PL"/>
          </a:p>
        </p:txBody>
      </p:sp>
      <p:pic>
        <p:nvPicPr>
          <p:cNvPr id="209718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497840" y="6147135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6525" fill="hold" id="6"/>
                                        <p:tgtEl>
                                          <p:spTgt spid="209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8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Tytuł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pl-PL"/>
              <a:t>A Teraz czas na zagadki dźwiękowe</a:t>
            </a:r>
          </a:p>
        </p:txBody>
      </p:sp>
      <p:sp>
        <p:nvSpPr>
          <p:cNvPr id="1048626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dirty="0" lang="pl-PL"/>
              <a:t>Uśmiechnij się szeroko i nadstaw uszy!</a:t>
            </a:r>
          </a:p>
        </p:txBody>
      </p:sp>
      <p:pic>
        <p:nvPicPr>
          <p:cNvPr id="2097183" name="Nagrany dźwię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254000" y="6212840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2227" fill="hold" id="6"/>
                                        <p:tgtEl>
                                          <p:spTgt spid="2097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8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Tytuł 1"/>
          <p:cNvSpPr>
            <a:spLocks noGrp="1"/>
          </p:cNvSpPr>
          <p:nvPr>
            <p:ph type="ctrTitle"/>
          </p:nvPr>
        </p:nvSpPr>
        <p:spPr>
          <a:xfrm>
            <a:off x="415583" y="252568"/>
            <a:ext cx="10318418" cy="1073312"/>
          </a:xfrm>
        </p:spPr>
        <p:txBody>
          <a:bodyPr/>
          <a:p>
            <a:r>
              <a:rPr dirty="0" sz="6600" lang="pl-PL"/>
              <a:t>Zgadnij, co słyszysz?</a:t>
            </a:r>
          </a:p>
        </p:txBody>
      </p:sp>
      <p:pic>
        <p:nvPicPr>
          <p:cNvPr id="2097184" name="żabaw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4358640" y="1325880"/>
            <a:ext cx="3973830" cy="397383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5046" fill="hold" id="6"/>
                                        <p:tgtEl>
                                          <p:spTgt spid="2097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8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Tytuł 3"/>
          <p:cNvSpPr>
            <a:spLocks noGrp="1"/>
          </p:cNvSpPr>
          <p:nvPr>
            <p:ph type="ctrTitle"/>
          </p:nvPr>
        </p:nvSpPr>
        <p:spPr>
          <a:xfrm>
            <a:off x="1078523" y="4236720"/>
            <a:ext cx="10318418" cy="1256656"/>
          </a:xfrm>
        </p:spPr>
        <p:txBody>
          <a:bodyPr/>
          <a:p>
            <a:r>
              <a:rPr dirty="0" lang="pl-PL"/>
              <a:t>To Żaba!</a:t>
            </a:r>
          </a:p>
        </p:txBody>
      </p:sp>
      <p:sp>
        <p:nvSpPr>
          <p:cNvPr id="1048629" name="Podtytuł 4"/>
          <p:cNvSpPr>
            <a:spLocks noGrp="1"/>
          </p:cNvSpPr>
          <p:nvPr>
            <p:ph type="subTitle" idx="1"/>
          </p:nvPr>
        </p:nvSpPr>
        <p:spPr>
          <a:xfrm>
            <a:off x="1664884" y="5751991"/>
            <a:ext cx="9145696" cy="1010884"/>
          </a:xfrm>
        </p:spPr>
        <p:txBody>
          <a:bodyPr>
            <a:normAutofit/>
          </a:bodyPr>
          <a:p>
            <a:r>
              <a:rPr dirty="0" lang="pl-PL"/>
              <a:t>wiosną żaby budzą się z hibernacji i zaczynają łączyć się w pary. </a:t>
            </a:r>
          </a:p>
          <a:p>
            <a:r>
              <a:rPr dirty="0" lang="pl-PL"/>
              <a:t>Później składają skrzek, z którego powstaną nowe żabki. </a:t>
            </a:r>
          </a:p>
        </p:txBody>
      </p:sp>
      <p:pic>
        <p:nvPicPr>
          <p:cNvPr id="2097185" name="Grafika 6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956019" y="1264455"/>
            <a:ext cx="2279962" cy="2713650"/>
          </a:xfrm>
          <a:prstGeom prst="rect"/>
        </p:spPr>
      </p:pic>
      <p:pic>
        <p:nvPicPr>
          <p:cNvPr id="2097186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426720" y="6313313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1878" fill="hold" id="6"/>
                                        <p:tgtEl>
                                          <p:spTgt spid="2097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8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2"/>
          </a:fgClr>
          <a:bgClr>
            <a:schemeClr val="bg1"/>
          </a:bgClr>
        </a:pattFill>
      </p:bgPr>
    </p:bg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ytuł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26655"/>
          </a:xfrm>
        </p:spPr>
        <p:txBody>
          <a:bodyPr>
            <a:normAutofit fontScale="90000"/>
          </a:bodyPr>
          <a:p>
            <a:r>
              <a:rPr dirty="0" lang="pl-PL"/>
              <a:t>Dowiedz się o niej troszkę więcej</a:t>
            </a:r>
          </a:p>
        </p:txBody>
      </p:sp>
      <p:pic>
        <p:nvPicPr>
          <p:cNvPr id="2097187" name="Symbol zastępczy zawartości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470759">
            <a:off x="3121548" y="1655691"/>
            <a:ext cx="6243581" cy="4414429"/>
          </a:xfrm>
          <a:prstGeom prst="rect"/>
          <a:ln w="190500" cap="sq">
            <a:solidFill>
              <a:srgbClr val="C8C6BD"/>
            </a:solidFill>
            <a:prstDash val="solid"/>
            <a:miter lim="800000"/>
          </a:ln>
          <a:effectLst>
            <a:outerShdw algn="bl" blurRad="254000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dir="t" rig="threeP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97188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220456" y="6272416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36203" fill="hold" id="6"/>
                                        <p:tgtEl>
                                          <p:spTgt spid="2097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8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Tytuł 1"/>
          <p:cNvSpPr>
            <a:spLocks noGrp="1"/>
          </p:cNvSpPr>
          <p:nvPr>
            <p:ph type="ctrTitle"/>
          </p:nvPr>
        </p:nvSpPr>
        <p:spPr>
          <a:xfrm>
            <a:off x="74441" y="618595"/>
            <a:ext cx="12043117" cy="1176182"/>
          </a:xfrm>
        </p:spPr>
        <p:txBody>
          <a:bodyPr/>
          <a:p>
            <a:r>
              <a:rPr dirty="0" sz="7200" lang="pl-PL"/>
              <a:t>Zgadnij, co słyszysz?</a:t>
            </a:r>
          </a:p>
        </p:txBody>
      </p:sp>
      <p:sp>
        <p:nvSpPr>
          <p:cNvPr id="1048637" name="Podtytuł 4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pl-PL"/>
          </a:p>
        </p:txBody>
      </p:sp>
      <p:pic>
        <p:nvPicPr>
          <p:cNvPr id="2097189" name="pta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4195653" y="1386922"/>
            <a:ext cx="4084156" cy="4084156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33071" fill="hold" id="6"/>
                                        <p:tgtEl>
                                          <p:spTgt spid="20971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82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8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0" name="Grafika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800408" y="2403939"/>
            <a:ext cx="2846262" cy="2530011"/>
          </a:xfrm>
          <a:prstGeom prst="rect"/>
        </p:spPr>
      </p:pic>
      <p:sp>
        <p:nvSpPr>
          <p:cNvPr id="1048638" name="Tytuł 3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1404782"/>
          </a:xfrm>
        </p:spPr>
        <p:txBody>
          <a:bodyPr/>
          <a:p>
            <a:r>
              <a:rPr dirty="0" lang="pl-PL"/>
              <a:t>To ptaki!</a:t>
            </a:r>
          </a:p>
        </p:txBody>
      </p:sp>
      <p:sp>
        <p:nvSpPr>
          <p:cNvPr id="1048639" name="Podtytuł 4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pl-PL"/>
          </a:p>
        </p:txBody>
      </p:sp>
      <p:pic>
        <p:nvPicPr>
          <p:cNvPr id="2097191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38480" y="6315075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6040" fill="hold" id="6"/>
                                        <p:tgtEl>
                                          <p:spTgt spid="2097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9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2"/>
          </a:fgClr>
          <a:bgClr>
            <a:schemeClr val="bg1"/>
          </a:bgClr>
        </a:pattFill>
      </p:bgPr>
    </p:bg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2" name="Symbol zastępczy obrazu 8"/>
          <p:cNvPicPr>
            <a:picLocks noChangeAspect="1" noGrp="1"/>
          </p:cNvPicPr>
          <p:nvPr>
            <p:ph type="pic" idx="1"/>
          </p:nvPr>
        </p:nvPicPr>
        <p:blipFill>
          <a:blip xmlns:r="http://schemas.openxmlformats.org/officeDocument/2006/relationships" r:embed="rId1"/>
          <a:srcRect l="12659" r="12659"/>
          <a:stretch>
            <a:fillRect/>
          </a:stretch>
        </p:blipFill>
        <p:spPr>
          <a:xfrm>
            <a:off x="4059861" y="3695719"/>
            <a:ext cx="2894440" cy="2698639"/>
          </a:xfrm>
          <a:prstGeom prst="rect"/>
          <a:ln w="190500" cap="sq">
            <a:solidFill>
              <a:srgbClr val="C8C6BD"/>
            </a:solidFill>
            <a:prstDash val="solid"/>
            <a:miter lim="800000"/>
          </a:ln>
          <a:effectLst>
            <a:outerShdw algn="bl" blurRad="254000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dir="t" rig="threeP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48648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dirty="0" lang="pl-PL"/>
              <a:t>Dowiedz się o nich troszkę więcej</a:t>
            </a:r>
          </a:p>
        </p:txBody>
      </p:sp>
      <p:sp>
        <p:nvSpPr>
          <p:cNvPr id="1048649" name="Symbol zastępczy tekstu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p>
            <a:r>
              <a:rPr dirty="0" sz="2800" lang="pl-PL"/>
              <a:t>Na przełomie lutego i marca do Polski wróciły skowronki, czajki, żurawie i bociany. </a:t>
            </a:r>
          </a:p>
        </p:txBody>
      </p:sp>
      <p:pic>
        <p:nvPicPr>
          <p:cNvPr id="2097193" name="Obraz 10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624091" y="1203233"/>
            <a:ext cx="2570569" cy="1930264"/>
          </a:xfrm>
          <a:prstGeom prst="rect"/>
          <a:ln w="190500" cap="sq">
            <a:solidFill>
              <a:srgbClr val="C8C6BD"/>
            </a:solidFill>
            <a:prstDash val="solid"/>
            <a:miter lim="800000"/>
          </a:ln>
          <a:effectLst>
            <a:outerShdw algn="bl" blurRad="254000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dir="t" rig="threeP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97194" name="Obraz 12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701076" y="407190"/>
            <a:ext cx="3324480" cy="2493360"/>
          </a:xfrm>
          <a:prstGeom prst="rect"/>
          <a:ln w="190500" cap="sq">
            <a:solidFill>
              <a:srgbClr val="C8C6BD"/>
            </a:solidFill>
            <a:prstDash val="solid"/>
            <a:miter lim="800000"/>
          </a:ln>
          <a:effectLst>
            <a:outerShdw algn="bl" blurRad="254000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dir="t" rig="threeP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97195" name="Obraz 14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 flipH="1">
            <a:off x="1060860" y="3329520"/>
            <a:ext cx="2427390" cy="2427390"/>
          </a:xfrm>
          <a:prstGeom prst="rect"/>
          <a:ln w="190500" cap="sq">
            <a:solidFill>
              <a:srgbClr val="C8C6BD"/>
            </a:solidFill>
            <a:prstDash val="solid"/>
            <a:miter lim="800000"/>
          </a:ln>
          <a:effectLst>
            <a:outerShdw algn="bl" blurRad="254000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dir="t" rig="threeP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97196" name="Nagrany dźwięk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497876" y="6247610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2658" fill="hold" id="6"/>
                                        <p:tgtEl>
                                          <p:spTgt spid="2097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fill="hold" id="7" nodeType="withEffect" presetClass="emph" presetID="32" presetSubtype="0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dur="100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9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7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dur="200" fill="hold" id="1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7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11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7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dur="200" fill="hold" id="12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7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id="13" nodeType="withEffect" presetClass="emph" presetID="32" presetSubtype="0">
                                  <p:stCondLst>
                                    <p:cond delay="6500"/>
                                  </p:stCondLst>
                                  <p:childTnLst>
                                    <p:animRot by="120000">
                                      <p:cBhvr>
                                        <p:cTn dur="100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15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7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dur="200" fill="hold" id="16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7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17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7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dur="200" fill="hold" id="18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7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id="19" nodeType="withEffect" presetClass="emph" presetID="32" presetSubtype="0">
                                  <p:stCondLst>
                                    <p:cond delay="8000"/>
                                  </p:stCondLst>
                                  <p:childTnLst>
                                    <p:animRot by="120000">
                                      <p:cBhvr>
                                        <p:cTn dur="100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21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dur="200" fill="hold" id="22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23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dur="200" fill="hold" id="24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id="25" nodeType="withEffect" presetClass="emph" presetID="32" presetSubtype="0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dur="100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27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dur="200" fill="hold" id="28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29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dur="200" fill="hold" id="30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3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9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2"/>
          </a:fgClr>
          <a:bgClr>
            <a:schemeClr val="bg1"/>
          </a:bgClr>
        </a:pattFill>
      </p:bgPr>
    </p:bg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dirty="0" lang="pl-PL"/>
              <a:t>To jeszcze nie wszystko!</a:t>
            </a:r>
          </a:p>
        </p:txBody>
      </p:sp>
      <p:sp>
        <p:nvSpPr>
          <p:cNvPr id="1048651" name="Symbol zastępczy tekstu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357" lnSpcReduction="20000"/>
          </a:bodyPr>
          <a:p>
            <a:r>
              <a:rPr dirty="0" sz="2800" lang="pl-PL"/>
              <a:t>A gdy zrobi się jeszcze cieplej, w okolicach połowy kwietnia, pojawiają się jaskółki i jerzyki. </a:t>
            </a:r>
          </a:p>
          <a:p>
            <a:endParaRPr dirty="0" sz="2800" lang="pl-PL"/>
          </a:p>
          <a:p>
            <a:r>
              <a:rPr dirty="0" sz="2800" lang="pl-PL"/>
              <a:t>Zabawne, że ptak nazywa się jerzyk, prawda?</a:t>
            </a:r>
          </a:p>
        </p:txBody>
      </p:sp>
      <p:pic>
        <p:nvPicPr>
          <p:cNvPr id="2097197" name="Obraz 1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/>
          <a:stretch>
            <a:fillRect/>
          </a:stretch>
        </p:blipFill>
        <p:spPr>
          <a:xfrm>
            <a:off x="1620330" y="2720340"/>
            <a:ext cx="5542341" cy="3680460"/>
          </a:xfrm>
          <a:prstGeom prst="rect"/>
          <a:ln w="190500" cap="sq">
            <a:solidFill>
              <a:srgbClr val="C8C6BD"/>
            </a:solidFill>
            <a:prstDash val="solid"/>
            <a:miter lim="800000"/>
          </a:ln>
          <a:effectLst>
            <a:outerShdw algn="bl" blurRad="254000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dir="t" rig="threeP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97198" name="Obraz 10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/>
          <a:stretch>
            <a:fillRect/>
          </a:stretch>
        </p:blipFill>
        <p:spPr>
          <a:xfrm>
            <a:off x="797370" y="457200"/>
            <a:ext cx="1916565" cy="2878961"/>
          </a:xfrm>
          <a:prstGeom prst="rect"/>
          <a:ln w="190500" cap="sq">
            <a:solidFill>
              <a:srgbClr val="C8C6BD"/>
            </a:solidFill>
            <a:prstDash val="solid"/>
            <a:miter lim="800000"/>
          </a:ln>
          <a:effectLst>
            <a:outerShdw algn="bl" blurRad="254000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dir="t" rig="threeP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97199" name="Nagrany dźwię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445118" y="6273800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21097" fill="hold" id="6"/>
                                        <p:tgtEl>
                                          <p:spTgt spid="2097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fill="hold" id="7" nodeType="withEffect" presetClass="emph" presetID="32" presetSubtype="0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dur="100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9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dur="200" fill="hold" id="1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11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dur="200" fill="hold" id="12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id="13" nodeType="withEffect" presetClass="emph" presetID="32" presetSubtype="0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dur="100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15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7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dur="200" fill="hold" id="16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7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17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7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dur="200" fill="hold" id="18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7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19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9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Tytuł 1"/>
          <p:cNvSpPr>
            <a:spLocks noGrp="1"/>
          </p:cNvSpPr>
          <p:nvPr>
            <p:ph type="ctrTitle"/>
          </p:nvPr>
        </p:nvSpPr>
        <p:spPr>
          <a:xfrm>
            <a:off x="74441" y="618595"/>
            <a:ext cx="12043117" cy="1176182"/>
          </a:xfrm>
        </p:spPr>
        <p:txBody>
          <a:bodyPr/>
          <a:p>
            <a:r>
              <a:rPr dirty="0" sz="7200" lang="pl-PL"/>
              <a:t>Zgadnij, co słyszysz?</a:t>
            </a:r>
          </a:p>
        </p:txBody>
      </p:sp>
      <p:pic>
        <p:nvPicPr>
          <p:cNvPr id="2097200" name="pszczol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4372100" y="1574545"/>
            <a:ext cx="3708909" cy="3708909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0448" fill="hold" id="6"/>
                                        <p:tgtEl>
                                          <p:spTgt spid="2097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0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Tytuł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pl-PL"/>
              <a:t>Wiosna</a:t>
            </a:r>
          </a:p>
        </p:txBody>
      </p:sp>
      <p:pic>
        <p:nvPicPr>
          <p:cNvPr id="2097156" name="Symbol zastępczy zawartości 6">
            <a:hlinkClick r:id="rId1" action="ppaction://hlinksldjump"/>
          </p:cNvPr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181418" y="464359"/>
            <a:ext cx="1465221" cy="3426922"/>
          </a:xfrm>
          <a:prstGeom prst="rect"/>
        </p:spPr>
      </p:pic>
      <p:sp>
        <p:nvSpPr>
          <p:cNvPr id="1048601" name="Symbol zastępczy tekstu 5"/>
          <p:cNvSpPr>
            <a:spLocks noGrp="1"/>
          </p:cNvSpPr>
          <p:nvPr>
            <p:ph type="body" sz="half" idx="2"/>
          </p:nvPr>
        </p:nvSpPr>
        <p:spPr/>
        <p:txBody>
          <a:bodyPr/>
          <a:p>
            <a:r>
              <a:rPr dirty="0" lang="pl-PL"/>
              <a:t>Zapraszam Cię do wiosennej zabawy. </a:t>
            </a:r>
          </a:p>
          <a:p>
            <a:r>
              <a:rPr dirty="0" lang="pl-PL"/>
              <a:t>Uwaga, zaczynamy! </a:t>
            </a:r>
          </a:p>
          <a:p>
            <a:r>
              <a:rPr dirty="0" lang="pl-PL"/>
              <a:t>Wskaż ilustrację, której nazwa rozpoczyna się głoską </a:t>
            </a:r>
            <a:r>
              <a:rPr dirty="0" i="1" lang="pl-PL"/>
              <a:t>k. </a:t>
            </a:r>
            <a:endParaRPr dirty="0" lang="pl-PL"/>
          </a:p>
        </p:txBody>
      </p:sp>
      <p:pic>
        <p:nvPicPr>
          <p:cNvPr id="2097157" name="Grafika 7">
            <a:hlinkClick r:id="rId3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4946992" y="2253330"/>
            <a:ext cx="1981200" cy="1868347"/>
          </a:xfrm>
          <a:prstGeom prst="rect"/>
        </p:spPr>
      </p:pic>
      <p:pic>
        <p:nvPicPr>
          <p:cNvPr id="2097158" name="Grafika 8">
            <a:hlinkClick r:id="rId3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762000" y="4889817"/>
            <a:ext cx="1295400" cy="1381125"/>
          </a:xfrm>
          <a:prstGeom prst="rect"/>
        </p:spPr>
      </p:pic>
      <p:pic>
        <p:nvPicPr>
          <p:cNvPr id="2097159" name="Grafika 9">
            <a:hlinkClick r:id="rId3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3199383" y="710389"/>
            <a:ext cx="2188044" cy="1467431"/>
          </a:xfrm>
          <a:prstGeom prst="rect"/>
        </p:spPr>
      </p:pic>
      <p:pic>
        <p:nvPicPr>
          <p:cNvPr id="2097160" name="Grafika 10">
            <a:hlinkClick r:id="rId3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7"/>
          <a:stretch>
            <a:fillRect/>
          </a:stretch>
        </p:blipFill>
        <p:spPr>
          <a:xfrm>
            <a:off x="2950014" y="4035107"/>
            <a:ext cx="2568486" cy="2358073"/>
          </a:xfrm>
          <a:prstGeom prst="rect"/>
        </p:spPr>
      </p:pic>
      <p:pic>
        <p:nvPicPr>
          <p:cNvPr id="2097161" name="Nagrany dźwię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9"/>
          <a:stretch>
            <a:fillRect/>
          </a:stretch>
        </p:blipFill>
        <p:spPr>
          <a:xfrm>
            <a:off x="11429999" y="6270942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1102" fill="hold" id="6"/>
                                        <p:tgtEl>
                                          <p:spTgt spid="2097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6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Tytuł 1"/>
          <p:cNvSpPr>
            <a:spLocks noGrp="1"/>
          </p:cNvSpPr>
          <p:nvPr>
            <p:ph type="ctrTitle"/>
          </p:nvPr>
        </p:nvSpPr>
        <p:spPr>
          <a:xfrm>
            <a:off x="74441" y="618595"/>
            <a:ext cx="12043117" cy="1176182"/>
          </a:xfrm>
        </p:spPr>
        <p:txBody>
          <a:bodyPr/>
          <a:p>
            <a:r>
              <a:rPr dirty="0" sz="7200" lang="pl-PL"/>
              <a:t>To pszczoły!</a:t>
            </a:r>
          </a:p>
        </p:txBody>
      </p:sp>
      <p:pic>
        <p:nvPicPr>
          <p:cNvPr id="2097201" name="Obraz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815840" y="948424"/>
            <a:ext cx="4114800" cy="4114800"/>
          </a:xfrm>
          <a:prstGeom prst="rect"/>
        </p:spPr>
      </p:pic>
      <p:pic>
        <p:nvPicPr>
          <p:cNvPr id="2097202" name="Obraz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1133773" flipH="1">
            <a:off x="2755132" y="3598459"/>
            <a:ext cx="3026928" cy="2442476"/>
          </a:xfrm>
          <a:prstGeom prst="rect"/>
        </p:spPr>
      </p:pic>
      <p:pic>
        <p:nvPicPr>
          <p:cNvPr id="209720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447040" y="6262062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7281" fill="hold" id="6"/>
                                        <p:tgtEl>
                                          <p:spTgt spid="2097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0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4" name="Symbol zastępczy obrazu 6"/>
          <p:cNvPicPr>
            <a:picLocks noChangeAspect="1" noGrp="1"/>
          </p:cNvPicPr>
          <p:nvPr>
            <p:ph type="pic" idx="1"/>
          </p:nvPr>
        </p:nvPicPr>
        <p:blipFill>
          <a:blip xmlns:r="http://schemas.openxmlformats.org/officeDocument/2006/relationships" r:embed="rId1"/>
          <a:srcRect l="14226" r="14226"/>
          <a:stretch>
            <a:fillRect/>
          </a:stretch>
        </p:blipFill>
        <p:spPr>
          <a:xfrm>
            <a:off x="572565" y="457200"/>
            <a:ext cx="6563106" cy="6119129"/>
          </a:xfrm>
          <a:prstGeom prst="rect"/>
          <a:ln w="190500" cap="sq">
            <a:solidFill>
              <a:srgbClr val="C8C6BD"/>
            </a:solidFill>
            <a:prstDash val="solid"/>
            <a:miter lim="800000"/>
          </a:ln>
          <a:effectLst>
            <a:outerShdw algn="bl" blurRad="254000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dir="t" rig="threeP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48654" name="Tytuł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pl-PL"/>
              <a:t>Dowiedz się o nich troszkę więcej!</a:t>
            </a:r>
          </a:p>
        </p:txBody>
      </p:sp>
      <p:sp>
        <p:nvSpPr>
          <p:cNvPr id="1048655" name="Symbol zastępczy tekstu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4687" lnSpcReduction="20000"/>
          </a:bodyPr>
          <a:p>
            <a:r>
              <a:rPr dirty="0" lang="pl-PL"/>
              <a:t>Gdy temperatura rośnie pszczoły budzą się do życia. </a:t>
            </a:r>
          </a:p>
          <a:p>
            <a:r>
              <a:rPr dirty="0" lang="pl-PL"/>
              <a:t>Ich przebudzenie zwiastuje pierwszy oblot, podczas którego oczyszczają swój ul i przygotowują się do sezonu. </a:t>
            </a:r>
          </a:p>
          <a:p>
            <a:endParaRPr dirty="0" lang="pl-PL"/>
          </a:p>
          <a:p>
            <a:r>
              <a:rPr dirty="0" lang="pl-PL"/>
              <a:t>Dla pszczelarzy to czas na diagnozę, czyli ocenę stanu pasieki po zimie. To właśnie w trakcie pierwszego oblotu pszczelarz obserwuje stan zdrowia pszczół. </a:t>
            </a:r>
          </a:p>
        </p:txBody>
      </p:sp>
      <p:pic>
        <p:nvPicPr>
          <p:cNvPr id="2097205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72565" y="6169929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24905" fill="hold" id="6"/>
                                        <p:tgtEl>
                                          <p:spTgt spid="2097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0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Tytuł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pl-PL"/>
              <a:t>A Teraz czas na zagadki liczbowe!</a:t>
            </a:r>
          </a:p>
        </p:txBody>
      </p:sp>
      <p:sp>
        <p:nvSpPr>
          <p:cNvPr id="1048657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dirty="0" lang="pl-PL"/>
              <a:t>Zrób śmieszną minę, klaśnij w ręce, podskocz i… ruszamy dalej!</a:t>
            </a:r>
          </a:p>
        </p:txBody>
      </p:sp>
      <p:pic>
        <p:nvPicPr>
          <p:cNvPr id="2097206" name="Nagrany dźwię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223520" y="6176956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3782" fill="hold" id="6"/>
                                        <p:tgtEl>
                                          <p:spTgt spid="2097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0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Tytuł 3"/>
          <p:cNvSpPr>
            <a:spLocks noGrp="1"/>
          </p:cNvSpPr>
          <p:nvPr>
            <p:ph type="ctrTitle"/>
          </p:nvPr>
        </p:nvSpPr>
        <p:spPr>
          <a:xfrm>
            <a:off x="1215683" y="664485"/>
            <a:ext cx="10318418" cy="1176182"/>
          </a:xfrm>
        </p:spPr>
        <p:txBody>
          <a:bodyPr/>
          <a:p>
            <a:r>
              <a:rPr dirty="0" sz="5400" lang="pl-PL"/>
              <a:t>policz biedronki, które mają dwie kropki</a:t>
            </a:r>
          </a:p>
        </p:txBody>
      </p:sp>
      <p:sp>
        <p:nvSpPr>
          <p:cNvPr id="1048659" name="Podtytuł 4"/>
          <p:cNvSpPr>
            <a:spLocks noGrp="1"/>
          </p:cNvSpPr>
          <p:nvPr>
            <p:ph type="subTitle" idx="1"/>
          </p:nvPr>
        </p:nvSpPr>
        <p:spPr/>
        <p:txBody>
          <a:bodyPr/>
          <a:p>
            <a:r>
              <a:rPr dirty="0" lang="pl-PL"/>
              <a:t>Ile ich jest?</a:t>
            </a:r>
          </a:p>
        </p:txBody>
      </p:sp>
      <p:pic>
        <p:nvPicPr>
          <p:cNvPr id="2097207" name="Grafika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024890" y="1790894"/>
            <a:ext cx="1536430" cy="1638106"/>
          </a:xfrm>
          <a:prstGeom prst="rect"/>
        </p:spPr>
      </p:pic>
      <p:pic>
        <p:nvPicPr>
          <p:cNvPr id="2097208" name="Grafika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8588693" y="2200500"/>
            <a:ext cx="1504240" cy="1638107"/>
          </a:xfrm>
          <a:prstGeom prst="rect"/>
        </p:spPr>
      </p:pic>
      <p:pic>
        <p:nvPicPr>
          <p:cNvPr id="2097209" name="Grafika 7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flipH="1">
            <a:off x="3022396" y="4864486"/>
            <a:ext cx="997115" cy="1085851"/>
          </a:xfrm>
          <a:prstGeom prst="rect"/>
        </p:spPr>
      </p:pic>
      <p:pic>
        <p:nvPicPr>
          <p:cNvPr id="2097210" name="Grafika 8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flipH="1">
            <a:off x="5596103" y="2438257"/>
            <a:ext cx="1285913" cy="1400350"/>
          </a:xfrm>
          <a:prstGeom prst="rect"/>
        </p:spPr>
      </p:pic>
      <p:pic>
        <p:nvPicPr>
          <p:cNvPr id="2097211" name="Grafika 9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flipH="1">
            <a:off x="7223990" y="4371466"/>
            <a:ext cx="1234210" cy="1344046"/>
          </a:xfrm>
          <a:prstGeom prst="rect"/>
        </p:spPr>
      </p:pic>
      <p:pic>
        <p:nvPicPr>
          <p:cNvPr id="2097212" name="Grafika 10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flipH="1">
            <a:off x="3622998" y="3340424"/>
            <a:ext cx="911426" cy="992537"/>
          </a:xfrm>
          <a:prstGeom prst="rect"/>
        </p:spPr>
      </p:pic>
      <p:pic>
        <p:nvPicPr>
          <p:cNvPr id="2097213" name="Grafika 11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9274963" y="5178935"/>
            <a:ext cx="985455" cy="1073154"/>
          </a:xfrm>
          <a:prstGeom prst="rect"/>
        </p:spPr>
      </p:pic>
      <p:pic>
        <p:nvPicPr>
          <p:cNvPr id="2097214" name="Nagrany dźwię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618490" y="6147135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6724" fill="hold" id="6"/>
                                        <p:tgtEl>
                                          <p:spTgt spid="2097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7">
                            <p:stCondLst>
                              <p:cond delay="6724"/>
                            </p:stCondLst>
                            <p:childTnLst>
                              <p:par>
                                <p:cTn fill="hold" id="8" nodeType="afterEffect" presetClass="emph" presetID="32" presetSubtype="0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dur="150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300" fill="hold" id="1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dur="300" fill="hold" id="11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300" fill="hold" id="12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dur="300" fill="hold" id="13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id="14" nodeType="withEffect" presetClass="emph" presetID="32" presetSubtype="0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dur="150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300" fill="hold" id="16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97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dur="300" fill="hold" id="17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7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300" fill="hold" id="18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97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dur="300" fill="hold" id="19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97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id="20" nodeType="withEffect" presetClass="emph" presetID="32" presetSubtype="0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dur="150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300" fill="hold" id="22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97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dur="300" fill="hold" id="23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7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300" fill="hold" id="24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97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dur="300" fill="hold" id="25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97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26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Tytuł 3"/>
          <p:cNvSpPr>
            <a:spLocks noGrp="1"/>
          </p:cNvSpPr>
          <p:nvPr>
            <p:ph type="ctrTitle"/>
          </p:nvPr>
        </p:nvSpPr>
        <p:spPr>
          <a:xfrm>
            <a:off x="1055663" y="1601308"/>
            <a:ext cx="10318418" cy="4394988"/>
          </a:xfrm>
        </p:spPr>
        <p:txBody>
          <a:bodyPr/>
          <a:p>
            <a:r>
              <a:rPr dirty="0" lang="pl-PL"/>
              <a:t>Jest ich</a:t>
            </a:r>
            <a:br>
              <a:rPr dirty="0" lang="pl-PL"/>
            </a:br>
            <a:r>
              <a:rPr dirty="0" lang="pl-PL"/>
              <a:t>3</a:t>
            </a:r>
          </a:p>
        </p:txBody>
      </p:sp>
      <p:pic>
        <p:nvPicPr>
          <p:cNvPr id="2097215" name="Nagrany dźwię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28320" y="6131560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6505" fill="hold" id="6"/>
                                        <p:tgtEl>
                                          <p:spTgt spid="2097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1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Tytuł 3"/>
          <p:cNvSpPr>
            <a:spLocks noGrp="1"/>
          </p:cNvSpPr>
          <p:nvPr>
            <p:ph type="ctrTitle"/>
          </p:nvPr>
        </p:nvSpPr>
        <p:spPr>
          <a:xfrm>
            <a:off x="1215683" y="664485"/>
            <a:ext cx="10318418" cy="1176182"/>
          </a:xfrm>
        </p:spPr>
        <p:txBody>
          <a:bodyPr/>
          <a:p>
            <a:r>
              <a:rPr dirty="0" sz="5400" lang="pl-PL"/>
              <a:t>policz ptaki</a:t>
            </a:r>
          </a:p>
        </p:txBody>
      </p:sp>
      <p:sp>
        <p:nvSpPr>
          <p:cNvPr id="1048662" name="Podtytuł 4"/>
          <p:cNvSpPr>
            <a:spLocks noGrp="1"/>
          </p:cNvSpPr>
          <p:nvPr>
            <p:ph type="subTitle" idx="1"/>
          </p:nvPr>
        </p:nvSpPr>
        <p:spPr/>
        <p:txBody>
          <a:bodyPr/>
          <a:p>
            <a:r>
              <a:rPr dirty="0" lang="pl-PL"/>
              <a:t>Ile ich jest?</a:t>
            </a:r>
          </a:p>
        </p:txBody>
      </p:sp>
      <p:pic>
        <p:nvPicPr>
          <p:cNvPr id="2097216" name="Grafika 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7450455" y="1840667"/>
            <a:ext cx="3143250" cy="1524000"/>
          </a:xfrm>
          <a:prstGeom prst="rect"/>
        </p:spPr>
      </p:pic>
      <p:pic>
        <p:nvPicPr>
          <p:cNvPr id="2097217" name="Grafika 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6237731" y="3795216"/>
            <a:ext cx="3476625" cy="1885950"/>
          </a:xfrm>
          <a:prstGeom prst="rect"/>
        </p:spPr>
      </p:pic>
      <p:pic>
        <p:nvPicPr>
          <p:cNvPr id="2097218" name="Grafika 12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597674" y="1978423"/>
            <a:ext cx="996652" cy="2046224"/>
          </a:xfrm>
          <a:prstGeom prst="rect"/>
        </p:spPr>
      </p:pic>
      <p:pic>
        <p:nvPicPr>
          <p:cNvPr id="2097219" name="Grafika 13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2477644" y="1866211"/>
            <a:ext cx="2486025" cy="3619500"/>
          </a:xfrm>
          <a:prstGeom prst="rect"/>
        </p:spPr>
      </p:pic>
      <p:pic>
        <p:nvPicPr>
          <p:cNvPr id="2097220" name="Nagrany dźwięk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457200" y="6147135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4355" fill="hold" id="6"/>
                                        <p:tgtEl>
                                          <p:spTgt spid="2097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2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3" name="Tytuł 3"/>
          <p:cNvSpPr>
            <a:spLocks noGrp="1"/>
          </p:cNvSpPr>
          <p:nvPr>
            <p:ph type="ctrTitle"/>
          </p:nvPr>
        </p:nvSpPr>
        <p:spPr>
          <a:xfrm>
            <a:off x="1055663" y="1601308"/>
            <a:ext cx="10318418" cy="4394988"/>
          </a:xfrm>
        </p:spPr>
        <p:txBody>
          <a:bodyPr/>
          <a:p>
            <a:r>
              <a:rPr dirty="0" lang="pl-PL"/>
              <a:t>Jest ich</a:t>
            </a:r>
            <a:br>
              <a:rPr dirty="0" lang="pl-PL"/>
            </a:br>
            <a:r>
              <a:rPr dirty="0" lang="pl-PL"/>
              <a:t>6</a:t>
            </a:r>
          </a:p>
        </p:txBody>
      </p:sp>
      <p:pic>
        <p:nvPicPr>
          <p:cNvPr id="2097221" name="Nagrany dźwię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38480" y="6223000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7304" fill="hold" id="6"/>
                                        <p:tgtEl>
                                          <p:spTgt spid="2097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2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Tytuł 3"/>
          <p:cNvSpPr>
            <a:spLocks noGrp="1"/>
          </p:cNvSpPr>
          <p:nvPr>
            <p:ph type="ctrTitle"/>
          </p:nvPr>
        </p:nvSpPr>
        <p:spPr>
          <a:xfrm>
            <a:off x="1215683" y="664485"/>
            <a:ext cx="10318418" cy="1176182"/>
          </a:xfrm>
        </p:spPr>
        <p:txBody>
          <a:bodyPr/>
          <a:p>
            <a:r>
              <a:rPr dirty="0" sz="5400" lang="pl-PL"/>
              <a:t>Wskaż doniczkę, w której jest najwięcej kwiatów</a:t>
            </a:r>
          </a:p>
        </p:txBody>
      </p:sp>
      <p:pic>
        <p:nvPicPr>
          <p:cNvPr id="2097222" name="Grafika 7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240054" y="1956106"/>
            <a:ext cx="3711892" cy="3907651"/>
          </a:xfrm>
          <a:prstGeom prst="rect"/>
        </p:spPr>
      </p:pic>
      <p:pic>
        <p:nvPicPr>
          <p:cNvPr id="209722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436880" y="6243320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6120" fill="hold" id="6"/>
                                        <p:tgtEl>
                                          <p:spTgt spid="2097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2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Tytuł 3"/>
          <p:cNvSpPr>
            <a:spLocks noGrp="1"/>
          </p:cNvSpPr>
          <p:nvPr>
            <p:ph type="ctrTitle"/>
          </p:nvPr>
        </p:nvSpPr>
        <p:spPr>
          <a:xfrm>
            <a:off x="1409993" y="709768"/>
            <a:ext cx="9768547" cy="2124872"/>
          </a:xfrm>
        </p:spPr>
        <p:txBody>
          <a:bodyPr/>
          <a:p>
            <a:r>
              <a:rPr dirty="0" sz="4800" lang="pl-PL"/>
              <a:t>W tej doniczce jest najwięcej kwiatów</a:t>
            </a:r>
          </a:p>
        </p:txBody>
      </p:sp>
      <p:pic>
        <p:nvPicPr>
          <p:cNvPr id="2097224" name="Grafika 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5341974" y="2618423"/>
            <a:ext cx="1508052" cy="2809875"/>
          </a:xfrm>
          <a:prstGeom prst="rect"/>
        </p:spPr>
      </p:pic>
      <p:pic>
        <p:nvPicPr>
          <p:cNvPr id="2097225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497840" y="6253480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2320" fill="hold" id="6"/>
                                        <p:tgtEl>
                                          <p:spTgt spid="2097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2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Tytuł 3"/>
          <p:cNvSpPr>
            <a:spLocks noGrp="1"/>
          </p:cNvSpPr>
          <p:nvPr>
            <p:ph type="title"/>
          </p:nvPr>
        </p:nvSpPr>
        <p:spPr>
          <a:xfrm>
            <a:off x="3242930" y="1899920"/>
            <a:ext cx="8187071" cy="2679795"/>
          </a:xfrm>
        </p:spPr>
        <p:txBody>
          <a:bodyPr/>
          <a:p>
            <a:r>
              <a:rPr dirty="0" lang="pl-PL"/>
              <a:t>zabawmy się w sokole oko!</a:t>
            </a:r>
          </a:p>
        </p:txBody>
      </p:sp>
      <p:sp>
        <p:nvSpPr>
          <p:cNvPr id="1048667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dirty="0" lang="pl-PL"/>
              <a:t>Wytęż wzrok, mały spryciarzu!</a:t>
            </a:r>
          </a:p>
          <a:p>
            <a:r>
              <a:rPr dirty="0" lang="pl-PL"/>
              <a:t>Nadchodzą wyzwania</a:t>
            </a:r>
          </a:p>
        </p:txBody>
      </p:sp>
      <p:pic>
        <p:nvPicPr>
          <p:cNvPr id="2097226" name="Nagrany dźwię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62560" y="6294120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8246" fill="hold" id="6"/>
                                        <p:tgtEl>
                                          <p:spTgt spid="20972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ytuł 3"/>
          <p:cNvSpPr>
            <a:spLocks noGrp="1"/>
          </p:cNvSpPr>
          <p:nvPr>
            <p:ph type="ctrTitle"/>
          </p:nvPr>
        </p:nvSpPr>
        <p:spPr>
          <a:xfrm>
            <a:off x="1180123" y="1293186"/>
            <a:ext cx="10318418" cy="2036110"/>
          </a:xfrm>
        </p:spPr>
        <p:txBody>
          <a:bodyPr/>
          <a:p>
            <a:r>
              <a:rPr dirty="0" sz="8000" lang="pl-PL"/>
              <a:t>dobra odpowiedź!</a:t>
            </a:r>
          </a:p>
        </p:txBody>
      </p:sp>
      <p:sp>
        <p:nvSpPr>
          <p:cNvPr id="1048603" name="Podtytuł 5"/>
          <p:cNvSpPr>
            <a:spLocks noGrp="1"/>
          </p:cNvSpPr>
          <p:nvPr>
            <p:ph type="subTitle" idx="1"/>
          </p:nvPr>
        </p:nvSpPr>
        <p:spPr/>
        <p:txBody>
          <a:bodyPr/>
          <a:p>
            <a:r>
              <a:rPr dirty="0" lang="pl-PL">
                <a:hlinkClick r:id="rId1" action="ppaction://hlinksldjump"/>
              </a:rPr>
              <a:t>IDĘ DALEJ!</a:t>
            </a:r>
            <a:endParaRPr dirty="0" lang="pl-PL"/>
          </a:p>
        </p:txBody>
      </p:sp>
      <p:pic>
        <p:nvPicPr>
          <p:cNvPr id="2097162" name="Symbol zastępczy zawartości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639356" y="2895600"/>
            <a:ext cx="1110312" cy="2596846"/>
          </a:xfrm>
          <a:prstGeom prst="rect"/>
        </p:spPr>
      </p:pic>
      <p:pic>
        <p:nvPicPr>
          <p:cNvPr id="2097163" name="Nagrany dźwię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375920" y="6324935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6352" fill="hold" id="6"/>
                                        <p:tgtEl>
                                          <p:spTgt spid="2097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6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8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dirty="0" lang="pl-PL"/>
              <a:t>Wskaż sarnę galopującą w przeciwnym kierunku</a:t>
            </a:r>
          </a:p>
        </p:txBody>
      </p:sp>
      <p:pic>
        <p:nvPicPr>
          <p:cNvPr id="2097227" name="Grafika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506855" y="1778317"/>
            <a:ext cx="1542259" cy="1856423"/>
          </a:xfrm>
          <a:prstGeom prst="rect"/>
        </p:spPr>
      </p:pic>
      <p:pic>
        <p:nvPicPr>
          <p:cNvPr id="2097228" name="Grafika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3049114" y="2500788"/>
            <a:ext cx="1542259" cy="1856423"/>
          </a:xfrm>
          <a:prstGeom prst="rect"/>
        </p:spPr>
      </p:pic>
      <p:pic>
        <p:nvPicPr>
          <p:cNvPr id="2097229" name="Grafika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798580" y="1826417"/>
            <a:ext cx="1542259" cy="1856423"/>
          </a:xfrm>
          <a:prstGeom prst="rect"/>
        </p:spPr>
      </p:pic>
      <p:pic>
        <p:nvPicPr>
          <p:cNvPr id="2097230" name="Grafika 6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6058370" y="2754628"/>
            <a:ext cx="1542259" cy="1856423"/>
          </a:xfrm>
          <a:prstGeom prst="rect"/>
        </p:spPr>
      </p:pic>
      <p:pic>
        <p:nvPicPr>
          <p:cNvPr id="2097231" name="Grafika 7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7525367" y="1714261"/>
            <a:ext cx="1542259" cy="1856423"/>
          </a:xfrm>
          <a:prstGeom prst="rect"/>
        </p:spPr>
      </p:pic>
      <p:pic>
        <p:nvPicPr>
          <p:cNvPr id="2097232" name="Grafika 8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516111" y="3016567"/>
            <a:ext cx="1542259" cy="1856423"/>
          </a:xfrm>
          <a:prstGeom prst="rect"/>
        </p:spPr>
      </p:pic>
      <p:pic>
        <p:nvPicPr>
          <p:cNvPr id="2097233" name="Grafika 9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864586" y="2856547"/>
            <a:ext cx="1542259" cy="1856423"/>
          </a:xfrm>
          <a:prstGeom prst="rect"/>
        </p:spPr>
      </p:pic>
      <p:pic>
        <p:nvPicPr>
          <p:cNvPr id="2097234" name="Grafika 10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841907" y="3783805"/>
            <a:ext cx="1542259" cy="1856423"/>
          </a:xfrm>
          <a:prstGeom prst="rect"/>
        </p:spPr>
      </p:pic>
      <p:pic>
        <p:nvPicPr>
          <p:cNvPr id="2097235" name="Grafika 1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5362502" y="3896678"/>
            <a:ext cx="1542259" cy="1856423"/>
          </a:xfrm>
          <a:prstGeom prst="rect"/>
        </p:spPr>
      </p:pic>
      <p:pic>
        <p:nvPicPr>
          <p:cNvPr id="2097236" name="Grafika 1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flipH="1">
            <a:off x="7600628" y="2851922"/>
            <a:ext cx="1542259" cy="1856423"/>
          </a:xfrm>
          <a:prstGeom prst="rect"/>
        </p:spPr>
      </p:pic>
      <p:pic>
        <p:nvPicPr>
          <p:cNvPr id="2097237" name="Grafika 1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6613003" y="3572112"/>
            <a:ext cx="1542259" cy="1856423"/>
          </a:xfrm>
          <a:prstGeom prst="rect"/>
        </p:spPr>
      </p:pic>
      <p:pic>
        <p:nvPicPr>
          <p:cNvPr id="2097238" name="Grafika 1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8785157" y="1905323"/>
            <a:ext cx="1542259" cy="1856423"/>
          </a:xfrm>
          <a:prstGeom prst="rect"/>
        </p:spPr>
      </p:pic>
      <p:pic>
        <p:nvPicPr>
          <p:cNvPr id="2097239" name="Grafika 1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3872805" y="4110516"/>
            <a:ext cx="1542259" cy="1856423"/>
          </a:xfrm>
          <a:prstGeom prst="rect"/>
        </p:spPr>
      </p:pic>
      <p:pic>
        <p:nvPicPr>
          <p:cNvPr id="2097240" name="Grafika 16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659255" y="1930717"/>
            <a:ext cx="1542259" cy="1856423"/>
          </a:xfrm>
          <a:prstGeom prst="rect"/>
        </p:spPr>
      </p:pic>
      <p:pic>
        <p:nvPicPr>
          <p:cNvPr id="2097241" name="Grafika 17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738282" y="4175323"/>
            <a:ext cx="1542259" cy="1856423"/>
          </a:xfrm>
          <a:prstGeom prst="rect"/>
        </p:spPr>
      </p:pic>
      <p:pic>
        <p:nvPicPr>
          <p:cNvPr id="2097242" name="Grafika 19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8445769" y="3197261"/>
            <a:ext cx="1542259" cy="1856423"/>
          </a:xfrm>
          <a:prstGeom prst="rect"/>
        </p:spPr>
      </p:pic>
      <p:pic>
        <p:nvPicPr>
          <p:cNvPr id="2097243" name="Grafika 18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7926467" y="4451550"/>
            <a:ext cx="1542259" cy="1856423"/>
          </a:xfrm>
          <a:prstGeom prst="rect"/>
        </p:spPr>
      </p:pic>
      <p:pic>
        <p:nvPicPr>
          <p:cNvPr id="2097244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264160" y="6307973"/>
            <a:ext cx="406400" cy="406400"/>
          </a:xfrm>
          <a:prstGeom prst="rect"/>
        </p:spPr>
      </p:pic>
    </p:spTree>
  </p:cSld>
  <p:clrMapOvr>
    <a:masterClrMapping/>
  </p:clrMapOvr>
  <p:transition xmlns:p14="http://schemas.microsoft.com/office/powerpoint/2010/main" spd="slow" advClick="0" advTm="10000" p14:dur="2000"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5214" fill="hold" id="6"/>
                                        <p:tgtEl>
                                          <p:spTgt spid="2097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fill="hold" id="7" nodeType="withEffect" presetClass="emph" presetID="32" presetSubtype="0">
                                  <p:stCondLst>
                                    <p:cond delay="15000"/>
                                  </p:stCondLst>
                                  <p:childTnLst>
                                    <p:animRot by="120000">
                                      <p:cBhvr>
                                        <p:cTn dur="100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9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7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dur="200" fill="hold" id="1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7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11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7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dur="200" fill="hold" id="12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7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13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4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Tytuł 1"/>
          <p:cNvSpPr>
            <a:spLocks noGrp="1"/>
          </p:cNvSpPr>
          <p:nvPr>
            <p:ph type="title"/>
          </p:nvPr>
        </p:nvSpPr>
        <p:spPr>
          <a:xfrm>
            <a:off x="1232743" y="414494"/>
            <a:ext cx="10178322" cy="1492132"/>
          </a:xfrm>
        </p:spPr>
        <p:txBody>
          <a:bodyPr>
            <a:normAutofit fontScale="90000"/>
          </a:bodyPr>
          <a:p>
            <a:r>
              <a:rPr dirty="0" lang="pl-PL"/>
              <a:t>Wskaż kwiat, który ma tylko jeden listek</a:t>
            </a:r>
          </a:p>
        </p:txBody>
      </p:sp>
      <p:pic>
        <p:nvPicPr>
          <p:cNvPr id="2097245" name="Grafika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3494591" y="4592318"/>
            <a:ext cx="1343025" cy="1933575"/>
          </a:xfrm>
          <a:prstGeom prst="rect"/>
        </p:spPr>
      </p:pic>
      <p:pic>
        <p:nvPicPr>
          <p:cNvPr id="2097246" name="Grafika 4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2812199" y="2558731"/>
            <a:ext cx="869484" cy="2033587"/>
          </a:xfrm>
          <a:prstGeom prst="rect"/>
        </p:spPr>
      </p:pic>
      <p:pic>
        <p:nvPicPr>
          <p:cNvPr id="2097247" name="Grafika 5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4345044" y="2106612"/>
            <a:ext cx="806040" cy="2033587"/>
          </a:xfrm>
          <a:prstGeom prst="rect"/>
        </p:spPr>
      </p:pic>
      <p:pic>
        <p:nvPicPr>
          <p:cNvPr id="2097248" name="Grafika 6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5443081" y="3906518"/>
            <a:ext cx="1343025" cy="1933575"/>
          </a:xfrm>
          <a:prstGeom prst="rect"/>
        </p:spPr>
      </p:pic>
      <p:pic>
        <p:nvPicPr>
          <p:cNvPr id="2097249" name="Grafika 7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1540343" y="4542313"/>
            <a:ext cx="806040" cy="2033587"/>
          </a:xfrm>
          <a:prstGeom prst="rect"/>
        </p:spPr>
      </p:pic>
      <p:pic>
        <p:nvPicPr>
          <p:cNvPr id="2097250" name="Grafika 8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7177086" y="1872931"/>
            <a:ext cx="869484" cy="2033587"/>
          </a:xfrm>
          <a:prstGeom prst="rect"/>
        </p:spPr>
      </p:pic>
      <p:pic>
        <p:nvPicPr>
          <p:cNvPr id="2097251" name="Grafika 9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9445513" y="4080827"/>
            <a:ext cx="1247775" cy="2105025"/>
          </a:xfrm>
          <a:prstGeom prst="rect"/>
        </p:spPr>
      </p:pic>
      <p:pic>
        <p:nvPicPr>
          <p:cNvPr id="2097252" name="Grafika 10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5472112" y="1371282"/>
            <a:ext cx="1247775" cy="2105025"/>
          </a:xfrm>
          <a:prstGeom prst="rect"/>
        </p:spPr>
      </p:pic>
      <p:pic>
        <p:nvPicPr>
          <p:cNvPr id="2097253" name="Grafika 11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7230221" y="4442028"/>
            <a:ext cx="806040" cy="2033587"/>
          </a:xfrm>
          <a:prstGeom prst="rect"/>
        </p:spPr>
      </p:pic>
      <p:pic>
        <p:nvPicPr>
          <p:cNvPr id="2097254" name="Grafika 12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8352630" y="1926632"/>
            <a:ext cx="1343025" cy="1933575"/>
          </a:xfrm>
          <a:prstGeom prst="rect"/>
        </p:spPr>
      </p:pic>
      <p:pic>
        <p:nvPicPr>
          <p:cNvPr id="2097255" name="Grafika 13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1232743" y="1906626"/>
            <a:ext cx="1247775" cy="2105025"/>
          </a:xfrm>
          <a:prstGeom prst="rect"/>
        </p:spPr>
      </p:pic>
      <p:pic>
        <p:nvPicPr>
          <p:cNvPr id="2097256" name="Nagrany dźwię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7"/>
          <a:stretch>
            <a:fillRect/>
          </a:stretch>
        </p:blipFill>
        <p:spPr>
          <a:xfrm>
            <a:off x="11297920" y="179185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7851" fill="hold" id="6"/>
                                        <p:tgtEl>
                                          <p:spTgt spid="2097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7">
                            <p:stCondLst>
                              <p:cond delay="7851"/>
                            </p:stCondLst>
                            <p:childTnLst>
                              <p:par>
                                <p:cTn fill="hold" id="8" nodeType="afterEffect" presetClass="emph" presetID="32" presetSubtype="0">
                                  <p:stCondLst>
                                    <p:cond delay="15000"/>
                                  </p:stCondLst>
                                  <p:childTnLst>
                                    <p:animRot by="120000">
                                      <p:cBhvr>
                                        <p:cTn dur="100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1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7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dur="200" fill="hold" id="11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7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12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7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dur="200" fill="hold" id="13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7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14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5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dirty="0" lang="pl-PL"/>
              <a:t>znajdź ptaszka, który różni się od reszty</a:t>
            </a:r>
          </a:p>
        </p:txBody>
      </p:sp>
      <p:pic>
        <p:nvPicPr>
          <p:cNvPr id="2097257" name="Grafika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049145" y="1905000"/>
            <a:ext cx="3143250" cy="1524000"/>
          </a:xfrm>
          <a:prstGeom prst="rect"/>
        </p:spPr>
      </p:pic>
      <p:pic>
        <p:nvPicPr>
          <p:cNvPr id="2097258" name="Grafika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264343" y="2697483"/>
            <a:ext cx="3143250" cy="1524000"/>
          </a:xfrm>
          <a:prstGeom prst="rect"/>
        </p:spPr>
      </p:pic>
      <p:pic>
        <p:nvPicPr>
          <p:cNvPr id="2097259" name="Grafika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6999605" y="1503677"/>
            <a:ext cx="3143250" cy="1524000"/>
          </a:xfrm>
          <a:prstGeom prst="rect"/>
        </p:spPr>
      </p:pic>
      <p:pic>
        <p:nvPicPr>
          <p:cNvPr id="2097260" name="Grafika 6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82551" y="3062549"/>
            <a:ext cx="3143250" cy="1524000"/>
          </a:xfrm>
          <a:prstGeom prst="rect"/>
        </p:spPr>
      </p:pic>
      <p:pic>
        <p:nvPicPr>
          <p:cNvPr id="2097261" name="Grafika 7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8571230" y="2667000"/>
            <a:ext cx="3143250" cy="1524000"/>
          </a:xfrm>
          <a:prstGeom prst="rect"/>
        </p:spPr>
      </p:pic>
      <p:pic>
        <p:nvPicPr>
          <p:cNvPr id="2097262" name="Grafika 8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6213793" y="3560951"/>
            <a:ext cx="3143250" cy="1524000"/>
          </a:xfrm>
          <a:prstGeom prst="rect"/>
        </p:spPr>
      </p:pic>
      <p:pic>
        <p:nvPicPr>
          <p:cNvPr id="2097263" name="Grafika 9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158207" y="3886900"/>
            <a:ext cx="3143250" cy="1524000"/>
          </a:xfrm>
          <a:prstGeom prst="rect"/>
        </p:spPr>
      </p:pic>
      <p:pic>
        <p:nvPicPr>
          <p:cNvPr id="2097264" name="Grafika 10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357371" y="4951615"/>
            <a:ext cx="3143250" cy="1524000"/>
          </a:xfrm>
          <a:prstGeom prst="rect"/>
        </p:spPr>
      </p:pic>
      <p:pic>
        <p:nvPicPr>
          <p:cNvPr id="2097265" name="Grafika 1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8070215" y="4901725"/>
            <a:ext cx="3143250" cy="1524000"/>
          </a:xfrm>
          <a:prstGeom prst="rect"/>
        </p:spPr>
      </p:pic>
      <p:pic>
        <p:nvPicPr>
          <p:cNvPr id="2097266" name="Grafika 1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307975" y="5044449"/>
            <a:ext cx="3143250" cy="1524000"/>
          </a:xfrm>
          <a:prstGeom prst="rect"/>
        </p:spPr>
      </p:pic>
      <p:pic>
        <p:nvPicPr>
          <p:cNvPr id="2097267" name="Nagrany dźwię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11430000" y="106680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9185" fill="hold" id="6"/>
                                        <p:tgtEl>
                                          <p:spTgt spid="2097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7">
                            <p:stCondLst>
                              <p:cond delay="9185"/>
                            </p:stCondLst>
                            <p:childTnLst>
                              <p:par>
                                <p:cTn fill="hold" id="8" nodeType="afterEffect" presetClass="emph" presetID="32" presetSubtype="0">
                                  <p:stCondLst>
                                    <p:cond delay="12000"/>
                                  </p:stCondLst>
                                  <p:childTnLst>
                                    <p:animRot by="120000">
                                      <p:cBhvr>
                                        <p:cTn dur="100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1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7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dur="200" fill="hold" id="11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7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12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7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dur="200" fill="hold" id="13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7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14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6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dirty="0" lang="pl-PL"/>
              <a:t>Na koniec zabawmy się w super pamięć! </a:t>
            </a:r>
          </a:p>
        </p:txBody>
      </p:sp>
      <p:sp>
        <p:nvSpPr>
          <p:cNvPr id="1048672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dirty="0" lang="pl-PL"/>
              <a:t>Wytęż umysł! Nie będzie łatwo! </a:t>
            </a:r>
          </a:p>
        </p:txBody>
      </p:sp>
      <p:pic>
        <p:nvPicPr>
          <p:cNvPr id="2097268" name="Nagrany dźwię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1541760" y="167640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6816" fill="hold" id="6"/>
                                        <p:tgtEl>
                                          <p:spTgt spid="20972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6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7" name="Tytuł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pl-PL"/>
              <a:t>Zapamiętaj</a:t>
            </a:r>
          </a:p>
        </p:txBody>
      </p:sp>
      <p:pic>
        <p:nvPicPr>
          <p:cNvPr id="2097269" name="Grafika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384617" y="1688147"/>
            <a:ext cx="1978343" cy="1764468"/>
          </a:xfrm>
          <a:prstGeom prst="rect"/>
        </p:spPr>
      </p:pic>
      <p:pic>
        <p:nvPicPr>
          <p:cNvPr id="2097270" name="Grafika 5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2766960" y="3547257"/>
            <a:ext cx="1653878" cy="2381115"/>
          </a:xfrm>
          <a:prstGeom prst="rect"/>
        </p:spPr>
      </p:pic>
      <p:pic>
        <p:nvPicPr>
          <p:cNvPr id="2097271" name="Grafika 7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364203" y="850658"/>
            <a:ext cx="1904018" cy="2047717"/>
          </a:xfrm>
          <a:prstGeom prst="rect"/>
        </p:spPr>
      </p:pic>
      <p:pic>
        <p:nvPicPr>
          <p:cNvPr id="2097272" name="Grafika 8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6096000" y="4477195"/>
            <a:ext cx="1547281" cy="1841601"/>
          </a:xfrm>
          <a:prstGeom prst="rect"/>
        </p:spPr>
      </p:pic>
      <p:pic>
        <p:nvPicPr>
          <p:cNvPr id="2097273" name="Grafika 10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 rot="20926372">
            <a:off x="8179333" y="2319850"/>
            <a:ext cx="2488668" cy="1933575"/>
          </a:xfrm>
          <a:prstGeom prst="rect"/>
        </p:spPr>
      </p:pic>
      <p:pic>
        <p:nvPicPr>
          <p:cNvPr id="2097274" name="Nagrany dźwię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7"/>
          <a:stretch>
            <a:fillRect/>
          </a:stretch>
        </p:blipFill>
        <p:spPr>
          <a:xfrm>
            <a:off x="314960" y="6202680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0591" fill="hold" id="6"/>
                                        <p:tgtEl>
                                          <p:spTgt spid="20972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7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Tytuł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pl-PL"/>
              <a:t>Czego brakuje?</a:t>
            </a:r>
          </a:p>
        </p:txBody>
      </p:sp>
      <p:pic>
        <p:nvPicPr>
          <p:cNvPr id="2097275" name="Grafika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8193037" y="2931037"/>
            <a:ext cx="1978343" cy="1764468"/>
          </a:xfrm>
          <a:prstGeom prst="rect"/>
        </p:spPr>
      </p:pic>
      <p:pic>
        <p:nvPicPr>
          <p:cNvPr id="2097276" name="Grafika 5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269061" y="1335002"/>
            <a:ext cx="1653878" cy="2381115"/>
          </a:xfrm>
          <a:prstGeom prst="rect"/>
        </p:spPr>
      </p:pic>
      <p:pic>
        <p:nvPicPr>
          <p:cNvPr id="2097277" name="Grafika 8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4947771" y="4332440"/>
            <a:ext cx="1547281" cy="1841601"/>
          </a:xfrm>
          <a:prstGeom prst="rect"/>
        </p:spPr>
      </p:pic>
      <p:pic>
        <p:nvPicPr>
          <p:cNvPr id="2097278" name="Grafika 10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 rot="1178958">
            <a:off x="1619699" y="2749329"/>
            <a:ext cx="2488668" cy="1933575"/>
          </a:xfrm>
          <a:prstGeom prst="rect"/>
        </p:spPr>
      </p:pic>
      <p:pic>
        <p:nvPicPr>
          <p:cNvPr id="2097279" name="Nagrany dźwięk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182880" y="6080760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4595" fill="hold" id="6"/>
                                        <p:tgtEl>
                                          <p:spTgt spid="20972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7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Podtytuł 3"/>
          <p:cNvSpPr>
            <a:spLocks noGrp="1"/>
          </p:cNvSpPr>
          <p:nvPr>
            <p:ph type="subTitle" idx="1"/>
          </p:nvPr>
        </p:nvSpPr>
        <p:spPr/>
        <p:txBody>
          <a:bodyPr/>
          <a:p>
            <a:r>
              <a:rPr dirty="0" lang="pl-PL"/>
              <a:t>Brakująca ilustracja to biedronka</a:t>
            </a:r>
          </a:p>
        </p:txBody>
      </p:sp>
      <p:pic>
        <p:nvPicPr>
          <p:cNvPr id="2097280" name="Grafika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828522" y="1500734"/>
            <a:ext cx="2801638" cy="3013082"/>
          </a:xfrm>
          <a:prstGeom prst="rect"/>
        </p:spPr>
      </p:pic>
      <p:pic>
        <p:nvPicPr>
          <p:cNvPr id="2097281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68960" y="6350335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7722" fill="hold" id="6"/>
                                        <p:tgtEl>
                                          <p:spTgt spid="20972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81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Tytuł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pl-PL"/>
              <a:t>Zapamiętaj</a:t>
            </a:r>
          </a:p>
        </p:txBody>
      </p:sp>
      <p:pic>
        <p:nvPicPr>
          <p:cNvPr id="2097282" name="Grafika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384617" y="1688147"/>
            <a:ext cx="1978343" cy="1764468"/>
          </a:xfrm>
          <a:prstGeom prst="rect"/>
        </p:spPr>
      </p:pic>
      <p:pic>
        <p:nvPicPr>
          <p:cNvPr id="2097283" name="Grafika 5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175488" y="3979295"/>
            <a:ext cx="1653878" cy="2381115"/>
          </a:xfrm>
          <a:prstGeom prst="rect"/>
        </p:spPr>
      </p:pic>
      <p:pic>
        <p:nvPicPr>
          <p:cNvPr id="2097284" name="Grafika 7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6438599" y="211964"/>
            <a:ext cx="1904018" cy="2047717"/>
          </a:xfrm>
          <a:prstGeom prst="rect"/>
        </p:spPr>
      </p:pic>
      <p:pic>
        <p:nvPicPr>
          <p:cNvPr id="2097285" name="Grafika 8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3840480" y="4518809"/>
            <a:ext cx="1547281" cy="1841601"/>
          </a:xfrm>
          <a:prstGeom prst="rect"/>
        </p:spPr>
      </p:pic>
      <p:pic>
        <p:nvPicPr>
          <p:cNvPr id="2097286" name="Grafika 10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 rot="20926372">
            <a:off x="8363424" y="2319850"/>
            <a:ext cx="2488668" cy="1933575"/>
          </a:xfrm>
          <a:prstGeom prst="rect"/>
        </p:spPr>
      </p:pic>
      <p:pic>
        <p:nvPicPr>
          <p:cNvPr id="2097287" name="Grafika 1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3880352" y="1672784"/>
            <a:ext cx="2486025" cy="2209800"/>
          </a:xfrm>
          <a:prstGeom prst="rect"/>
        </p:spPr>
      </p:pic>
      <p:pic>
        <p:nvPicPr>
          <p:cNvPr id="2097288" name="Grafika 2"/>
          <p:cNvPicPr>
            <a:picLocks noChangeAspect="1"/>
          </p:cNvPicPr>
          <p:nvPr/>
        </p:nvPicPr>
        <p:blipFill>
          <a:blip xmlns:r="http://schemas.openxmlformats.org/officeDocument/2006/relationships" r:embed="rId7"/>
          <a:stretch>
            <a:fillRect/>
          </a:stretch>
        </p:blipFill>
        <p:spPr>
          <a:xfrm>
            <a:off x="6728252" y="3683885"/>
            <a:ext cx="1181100" cy="2676525"/>
          </a:xfrm>
          <a:prstGeom prst="rect"/>
        </p:spPr>
      </p:pic>
      <p:pic>
        <p:nvPicPr>
          <p:cNvPr id="2097289" name="Grafika 6"/>
          <p:cNvPicPr>
            <a:picLocks noChangeAspect="1"/>
          </p:cNvPicPr>
          <p:nvPr/>
        </p:nvPicPr>
        <p:blipFill>
          <a:blip xmlns:r="http://schemas.openxmlformats.org/officeDocument/2006/relationships" r:embed="rId8"/>
          <a:stretch>
            <a:fillRect/>
          </a:stretch>
        </p:blipFill>
        <p:spPr>
          <a:xfrm>
            <a:off x="9286647" y="4265815"/>
            <a:ext cx="1076325" cy="2209800"/>
          </a:xfrm>
          <a:prstGeom prst="rect"/>
        </p:spPr>
      </p:pic>
      <p:pic>
        <p:nvPicPr>
          <p:cNvPr id="2097290" name="Nagrany dźwięk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10"/>
          <a:stretch>
            <a:fillRect/>
          </a:stretch>
        </p:blipFill>
        <p:spPr>
          <a:xfrm>
            <a:off x="374791" y="6157210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26205" fill="hold" id="6"/>
                                        <p:tgtEl>
                                          <p:spTgt spid="20972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29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Tytuł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pl-PL"/>
              <a:t>Czego nie było tu wcześniej?</a:t>
            </a:r>
          </a:p>
        </p:txBody>
      </p:sp>
      <p:pic>
        <p:nvPicPr>
          <p:cNvPr id="2097291" name="Grafika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5029246" y="1277699"/>
            <a:ext cx="1890639" cy="1686246"/>
          </a:xfrm>
          <a:prstGeom prst="rect"/>
        </p:spPr>
      </p:pic>
      <p:pic>
        <p:nvPicPr>
          <p:cNvPr id="2097292" name="Grafika 5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303882" y="4330067"/>
            <a:ext cx="1547281" cy="2227646"/>
          </a:xfrm>
          <a:prstGeom prst="rect"/>
        </p:spPr>
      </p:pic>
      <p:pic>
        <p:nvPicPr>
          <p:cNvPr id="2097293" name="Grafika 7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9320902" y="4106576"/>
            <a:ext cx="1904018" cy="2047717"/>
          </a:xfrm>
          <a:prstGeom prst="rect"/>
        </p:spPr>
      </p:pic>
      <p:pic>
        <p:nvPicPr>
          <p:cNvPr id="2097294" name="Grafika 8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1598996" y="4312692"/>
            <a:ext cx="1547281" cy="1841601"/>
          </a:xfrm>
          <a:prstGeom prst="rect"/>
        </p:spPr>
      </p:pic>
      <p:pic>
        <p:nvPicPr>
          <p:cNvPr id="2097295" name="Grafika 10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 rot="20926372">
            <a:off x="6624419" y="4406698"/>
            <a:ext cx="2128305" cy="1653590"/>
          </a:xfrm>
          <a:prstGeom prst="rect"/>
        </p:spPr>
      </p:pic>
      <p:pic>
        <p:nvPicPr>
          <p:cNvPr id="2097296" name="Grafika 1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1175488" y="1271711"/>
            <a:ext cx="2486025" cy="2209800"/>
          </a:xfrm>
          <a:prstGeom prst="rect"/>
        </p:spPr>
      </p:pic>
      <p:pic>
        <p:nvPicPr>
          <p:cNvPr id="2097297" name="Grafika 2"/>
          <p:cNvPicPr>
            <a:picLocks noChangeAspect="1"/>
          </p:cNvPicPr>
          <p:nvPr/>
        </p:nvPicPr>
        <p:blipFill>
          <a:blip xmlns:r="http://schemas.openxmlformats.org/officeDocument/2006/relationships" r:embed="rId7"/>
          <a:stretch>
            <a:fillRect/>
          </a:stretch>
        </p:blipFill>
        <p:spPr>
          <a:xfrm>
            <a:off x="9181872" y="921418"/>
            <a:ext cx="1181100" cy="2676525"/>
          </a:xfrm>
          <a:prstGeom prst="rect"/>
        </p:spPr>
      </p:pic>
      <p:pic>
        <p:nvPicPr>
          <p:cNvPr id="2097298" name="Grafika 6"/>
          <p:cNvPicPr>
            <a:picLocks noChangeAspect="1"/>
          </p:cNvPicPr>
          <p:nvPr/>
        </p:nvPicPr>
        <p:blipFill>
          <a:blip xmlns:r="http://schemas.openxmlformats.org/officeDocument/2006/relationships" r:embed="rId8"/>
          <a:stretch>
            <a:fillRect/>
          </a:stretch>
        </p:blipFill>
        <p:spPr>
          <a:xfrm>
            <a:off x="7347451" y="1940024"/>
            <a:ext cx="1076325" cy="2209800"/>
          </a:xfrm>
          <a:prstGeom prst="rect"/>
        </p:spPr>
      </p:pic>
      <p:pic>
        <p:nvPicPr>
          <p:cNvPr id="2097299" name="Grafika 9"/>
          <p:cNvPicPr>
            <a:picLocks noChangeAspect="1"/>
          </p:cNvPicPr>
          <p:nvPr/>
        </p:nvPicPr>
        <p:blipFill>
          <a:blip xmlns:r="http://schemas.openxmlformats.org/officeDocument/2006/relationships" r:embed="rId9"/>
          <a:stretch>
            <a:fillRect/>
          </a:stretch>
        </p:blipFill>
        <p:spPr>
          <a:xfrm>
            <a:off x="3814607" y="2250823"/>
            <a:ext cx="1163985" cy="2038697"/>
          </a:xfrm>
          <a:prstGeom prst="rect"/>
        </p:spPr>
      </p:pic>
      <p:pic>
        <p:nvPicPr>
          <p:cNvPr id="2097300" name="Nagrany dźwięk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11"/>
          <a:stretch>
            <a:fillRect/>
          </a:stretch>
        </p:blipFill>
        <p:spPr>
          <a:xfrm>
            <a:off x="162560" y="179185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21412" fill="hold" id="6"/>
                                        <p:tgtEl>
                                          <p:spTgt spid="20973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fill="hold" id="7" nodeType="withEffect" presetClass="emph" presetID="32" presetSubtype="0">
                                  <p:stCondLst>
                                    <p:cond delay="20000"/>
                                  </p:stCondLst>
                                  <p:childTnLst>
                                    <p:animRot by="120000">
                                      <p:cBhvr>
                                        <p:cTn dur="100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9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7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dur="200" fill="hold" id="1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7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dur="200" fill="hold" id="11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7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dur="200" fill="hold" id="12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7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13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300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Podtytuł 3"/>
          <p:cNvSpPr>
            <a:spLocks noGrp="1"/>
          </p:cNvSpPr>
          <p:nvPr>
            <p:ph type="subTitle" idx="1"/>
          </p:nvPr>
        </p:nvSpPr>
        <p:spPr>
          <a:xfrm>
            <a:off x="1137921" y="5979196"/>
            <a:ext cx="10373360" cy="742279"/>
          </a:xfrm>
        </p:spPr>
        <p:txBody>
          <a:bodyPr/>
          <a:p>
            <a:r>
              <a:rPr dirty="0" lang="pl-PL"/>
              <a:t>Zajączek jest nowym zwierzątkiem na ilustracji</a:t>
            </a:r>
          </a:p>
        </p:txBody>
      </p:sp>
      <p:pic>
        <p:nvPicPr>
          <p:cNvPr id="2097301" name="Grafika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5041663" y="1256621"/>
            <a:ext cx="2108673" cy="3693300"/>
          </a:xfrm>
          <a:prstGeom prst="rect"/>
        </p:spPr>
      </p:pic>
      <p:pic>
        <p:nvPicPr>
          <p:cNvPr id="2097302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08000" y="198120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5957" fill="hold" id="6"/>
                                        <p:tgtEl>
                                          <p:spTgt spid="20973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30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Tytuł 3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dirty="0" lang="pl-PL"/>
              <a:t>Spróbuj </a:t>
            </a:r>
            <a:br>
              <a:rPr dirty="0" lang="pl-PL"/>
            </a:br>
            <a:r>
              <a:rPr dirty="0" lang="pl-PL"/>
              <a:t>jeszcze raz</a:t>
            </a:r>
          </a:p>
        </p:txBody>
      </p:sp>
      <p:sp>
        <p:nvSpPr>
          <p:cNvPr id="1048605" name="Podtytuł 4"/>
          <p:cNvSpPr>
            <a:spLocks noGrp="1"/>
          </p:cNvSpPr>
          <p:nvPr>
            <p:ph type="subTitle" idx="1"/>
          </p:nvPr>
        </p:nvSpPr>
        <p:spPr/>
        <p:txBody>
          <a:bodyPr/>
          <a:p>
            <a:r>
              <a:rPr dirty="0" lang="pl-PL">
                <a:hlinkClick r:id="rId1" action="ppaction://hlinksldjump"/>
              </a:rPr>
              <a:t>Wróć do ZADANIA</a:t>
            </a:r>
            <a:endParaRPr dirty="0" lang="pl-PL"/>
          </a:p>
        </p:txBody>
      </p:sp>
      <p:pic>
        <p:nvPicPr>
          <p:cNvPr id="2097164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457200" y="6315075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6700" fill="hold" id="6"/>
                                        <p:tgtEl>
                                          <p:spTgt spid="2097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6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Tytuł 3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dirty="0" sz="8000" lang="pl-PL"/>
              <a:t>Myślę i myślę, </a:t>
            </a:r>
            <a:br>
              <a:rPr dirty="0" sz="8000" lang="pl-PL"/>
            </a:br>
            <a:r>
              <a:rPr dirty="0" sz="8000" lang="pl-PL"/>
              <a:t>co powiedzieć Ci na zakończenie…</a:t>
            </a:r>
          </a:p>
        </p:txBody>
      </p:sp>
      <p:sp>
        <p:nvSpPr>
          <p:cNvPr id="1048684" name="Podtytuł 4"/>
          <p:cNvSpPr>
            <a:spLocks noGrp="1"/>
          </p:cNvSpPr>
          <p:nvPr>
            <p:ph type="subTitle" idx="1"/>
          </p:nvPr>
        </p:nvSpPr>
        <p:spPr/>
        <p:txBody>
          <a:bodyPr/>
          <a:p>
            <a:r>
              <a:rPr dirty="0" lang="pl-PL"/>
              <a:t>Wiem! </a:t>
            </a:r>
          </a:p>
        </p:txBody>
      </p:sp>
      <p:pic>
        <p:nvPicPr>
          <p:cNvPr id="2097303" name="Nagrany dźwię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47040" y="6315075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1693" fill="hold" id="6"/>
                                        <p:tgtEl>
                                          <p:spTgt spid="20973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30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Podtytuł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4750" lnSpcReduction="10000"/>
          </a:bodyPr>
          <a:p>
            <a:r>
              <a:rPr dirty="0" lang="pl-PL"/>
              <a:t>Jesteś nie do pokonania! </a:t>
            </a:r>
          </a:p>
          <a:p>
            <a:r>
              <a:rPr dirty="0" lang="pl-PL"/>
              <a:t>Gratulacje! I do usłyszenia! </a:t>
            </a:r>
          </a:p>
        </p:txBody>
      </p:sp>
      <p:pic>
        <p:nvPicPr>
          <p:cNvPr id="2097304" name="Obraz 1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575545" y="396241"/>
            <a:ext cx="7040909" cy="5438148"/>
          </a:xfrm>
          <a:prstGeom prst="rect"/>
          <a:ln w="190500" cap="sq">
            <a:solidFill>
              <a:srgbClr val="C8C6BD"/>
            </a:solidFill>
            <a:prstDash val="solid"/>
            <a:miter lim="800000"/>
          </a:ln>
          <a:effectLst>
            <a:outerShdw algn="bl" blurRad="254000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dir="t" rig="threeP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97305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28320" y="6147135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1610" fill="hold" id="6"/>
                                        <p:tgtEl>
                                          <p:spTgt spid="2097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30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Tytuł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pl-PL"/>
              <a:t>Wiosna</a:t>
            </a:r>
          </a:p>
        </p:txBody>
      </p:sp>
      <p:pic>
        <p:nvPicPr>
          <p:cNvPr id="2097165" name="Symbol zastępczy zawartości 6">
            <a:hlinkClick r:id="rId1" action="ppaction://hlinksldjump"/>
          </p:cNvPr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181418" y="464359"/>
            <a:ext cx="1465221" cy="3426922"/>
          </a:xfrm>
          <a:prstGeom prst="rect"/>
        </p:spPr>
      </p:pic>
      <p:sp>
        <p:nvSpPr>
          <p:cNvPr id="1048607" name="Symbol zastępczy tekstu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p>
            <a:r>
              <a:rPr dirty="0" sz="2400" lang="pl-PL"/>
              <a:t>A teraz wskaż ilustrację, której nazwa rozpoczyna się głoską </a:t>
            </a:r>
            <a:r>
              <a:rPr dirty="0" sz="2400" i="1" lang="pl-PL"/>
              <a:t>b. </a:t>
            </a:r>
            <a:endParaRPr dirty="0" sz="2400" lang="pl-PL"/>
          </a:p>
        </p:txBody>
      </p:sp>
      <p:pic>
        <p:nvPicPr>
          <p:cNvPr id="2097166" name="Grafika 7">
            <a:hlinkClick r:id="rId1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4946992" y="2253330"/>
            <a:ext cx="1981200" cy="1868347"/>
          </a:xfrm>
          <a:prstGeom prst="rect"/>
        </p:spPr>
      </p:pic>
      <p:pic>
        <p:nvPicPr>
          <p:cNvPr id="2097167" name="Grafika 8">
            <a:hlinkClick r:id="rId4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762000" y="4889817"/>
            <a:ext cx="1295400" cy="1381125"/>
          </a:xfrm>
          <a:prstGeom prst="rect"/>
        </p:spPr>
      </p:pic>
      <p:pic>
        <p:nvPicPr>
          <p:cNvPr id="2097168" name="Grafika 9">
            <a:hlinkClick r:id="rId1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3199383" y="710389"/>
            <a:ext cx="2188044" cy="1467431"/>
          </a:xfrm>
          <a:prstGeom prst="rect"/>
        </p:spPr>
      </p:pic>
      <p:pic>
        <p:nvPicPr>
          <p:cNvPr id="2097169" name="Grafika 10">
            <a:hlinkClick r:id="rId1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7"/>
          <a:stretch>
            <a:fillRect/>
          </a:stretch>
        </p:blipFill>
        <p:spPr>
          <a:xfrm>
            <a:off x="2875074" y="4121677"/>
            <a:ext cx="2568486" cy="2358073"/>
          </a:xfrm>
          <a:prstGeom prst="rect"/>
        </p:spPr>
      </p:pic>
      <p:pic>
        <p:nvPicPr>
          <p:cNvPr id="2097170" name="Nagrany dźwię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9"/>
          <a:stretch>
            <a:fillRect/>
          </a:stretch>
        </p:blipFill>
        <p:spPr>
          <a:xfrm>
            <a:off x="11541760" y="6276550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6641" fill="hold" id="6"/>
                                        <p:tgtEl>
                                          <p:spTgt spid="2097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7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ytuł 3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1624492"/>
          </a:xfrm>
        </p:spPr>
        <p:txBody>
          <a:bodyPr/>
          <a:p>
            <a:r>
              <a:rPr dirty="0" sz="8000" lang="pl-PL"/>
              <a:t>dobra odpowiedź!</a:t>
            </a:r>
          </a:p>
        </p:txBody>
      </p:sp>
      <p:sp>
        <p:nvSpPr>
          <p:cNvPr id="1048609" name="Podtytuł 5"/>
          <p:cNvSpPr>
            <a:spLocks noGrp="1"/>
          </p:cNvSpPr>
          <p:nvPr>
            <p:ph type="subTitle" idx="1"/>
          </p:nvPr>
        </p:nvSpPr>
        <p:spPr/>
        <p:txBody>
          <a:bodyPr/>
          <a:p>
            <a:r>
              <a:rPr dirty="0" lang="pl-PL">
                <a:hlinkClick r:id="rId1" action="ppaction://hlinksldjump"/>
              </a:rPr>
              <a:t>IDĘ DALEJ!</a:t>
            </a:r>
            <a:endParaRPr dirty="0" lang="pl-PL"/>
          </a:p>
        </p:txBody>
      </p:sp>
      <p:pic>
        <p:nvPicPr>
          <p:cNvPr id="2097171" name="Grafika 4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100320" y="2532361"/>
            <a:ext cx="1991360" cy="2123141"/>
          </a:xfrm>
          <a:prstGeom prst="rect"/>
        </p:spPr>
      </p:pic>
      <p:pic>
        <p:nvPicPr>
          <p:cNvPr id="2097172" name="Nagrany dźwię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457200" y="6147135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8711" fill="hold" id="6"/>
                                        <p:tgtEl>
                                          <p:spTgt spid="2097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7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Tytuł 3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dirty="0" lang="pl-PL"/>
              <a:t>Spróbuj </a:t>
            </a:r>
            <a:br>
              <a:rPr dirty="0" lang="pl-PL"/>
            </a:br>
            <a:r>
              <a:rPr dirty="0" lang="pl-PL"/>
              <a:t>jeszcze raz</a:t>
            </a:r>
          </a:p>
        </p:txBody>
      </p:sp>
      <p:sp>
        <p:nvSpPr>
          <p:cNvPr id="1048611" name="Podtytuł 4"/>
          <p:cNvSpPr>
            <a:spLocks noGrp="1"/>
          </p:cNvSpPr>
          <p:nvPr>
            <p:ph type="subTitle" idx="1"/>
          </p:nvPr>
        </p:nvSpPr>
        <p:spPr/>
        <p:txBody>
          <a:bodyPr/>
          <a:p>
            <a:r>
              <a:rPr dirty="0" lang="pl-PL">
                <a:hlinkClick r:id="rId1" action="ppaction://hlinksldjump"/>
              </a:rPr>
              <a:t>Wróć do ZADANIA</a:t>
            </a:r>
            <a:endParaRPr dirty="0" lang="pl-PL"/>
          </a:p>
        </p:txBody>
      </p:sp>
      <p:pic>
        <p:nvPicPr>
          <p:cNvPr id="209717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436880" y="6147135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7351" fill="hold" id="6"/>
                                        <p:tgtEl>
                                          <p:spTgt spid="2097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7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Tytuł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pl-PL"/>
              <a:t>Wiosna</a:t>
            </a:r>
          </a:p>
        </p:txBody>
      </p:sp>
      <p:pic>
        <p:nvPicPr>
          <p:cNvPr id="2097174" name="Symbol zastępczy zawartości 6">
            <a:hlinkClick r:id="rId1" action="ppaction://hlinksldjump"/>
          </p:cNvPr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181418" y="464359"/>
            <a:ext cx="1465221" cy="3426922"/>
          </a:xfrm>
          <a:prstGeom prst="rect"/>
        </p:spPr>
      </p:pic>
      <p:sp>
        <p:nvSpPr>
          <p:cNvPr id="1048613" name="Symbol zastępczy tekstu 5"/>
          <p:cNvSpPr>
            <a:spLocks noGrp="1"/>
          </p:cNvSpPr>
          <p:nvPr>
            <p:ph type="body" sz="half" idx="2"/>
          </p:nvPr>
        </p:nvSpPr>
        <p:spPr/>
        <p:txBody>
          <a:bodyPr/>
          <a:p>
            <a:r>
              <a:rPr dirty="0" lang="pl-PL"/>
              <a:t>A teraz wskaż ilustrację, której nazwa rozpoczyna się głoską </a:t>
            </a:r>
            <a:r>
              <a:rPr dirty="0" i="1" lang="pl-PL"/>
              <a:t>m. </a:t>
            </a:r>
            <a:endParaRPr dirty="0" lang="pl-PL"/>
          </a:p>
        </p:txBody>
      </p:sp>
      <p:pic>
        <p:nvPicPr>
          <p:cNvPr id="2097175" name="Grafika 7">
            <a:hlinkClick r:id="rId3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4946992" y="2253330"/>
            <a:ext cx="1981200" cy="1868347"/>
          </a:xfrm>
          <a:prstGeom prst="rect"/>
        </p:spPr>
      </p:pic>
      <p:pic>
        <p:nvPicPr>
          <p:cNvPr id="2097176" name="Grafika 8">
            <a:hlinkClick r:id="rId1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762000" y="4889817"/>
            <a:ext cx="1295400" cy="1381125"/>
          </a:xfrm>
          <a:prstGeom prst="rect"/>
        </p:spPr>
      </p:pic>
      <p:pic>
        <p:nvPicPr>
          <p:cNvPr id="2097177" name="Grafika 9">
            <a:hlinkClick r:id="rId1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>
          <a:xfrm>
            <a:off x="3199383" y="710389"/>
            <a:ext cx="2188044" cy="1467431"/>
          </a:xfrm>
          <a:prstGeom prst="rect"/>
        </p:spPr>
      </p:pic>
      <p:pic>
        <p:nvPicPr>
          <p:cNvPr id="2097178" name="Grafika 10">
            <a:hlinkClick r:id="rId1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7"/>
          <a:stretch>
            <a:fillRect/>
          </a:stretch>
        </p:blipFill>
        <p:spPr>
          <a:xfrm>
            <a:off x="2950014" y="4035107"/>
            <a:ext cx="2568486" cy="2358073"/>
          </a:xfrm>
          <a:prstGeom prst="rect"/>
        </p:spPr>
      </p:pic>
      <p:pic>
        <p:nvPicPr>
          <p:cNvPr id="2097179" name="Nagrany dźwię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9"/>
          <a:stretch>
            <a:fillRect/>
          </a:stretch>
        </p:blipFill>
        <p:spPr>
          <a:xfrm>
            <a:off x="11592560" y="6270942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0707" fill="hold" id="6"/>
                                        <p:tgtEl>
                                          <p:spTgt spid="2097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7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Tytuł 3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1624492"/>
          </a:xfrm>
        </p:spPr>
        <p:txBody>
          <a:bodyPr/>
          <a:p>
            <a:r>
              <a:rPr dirty="0" sz="8000" lang="pl-PL"/>
              <a:t>dobra odpowiedź!</a:t>
            </a:r>
          </a:p>
        </p:txBody>
      </p:sp>
      <p:sp>
        <p:nvSpPr>
          <p:cNvPr id="1048615" name="Podtytuł 5"/>
          <p:cNvSpPr>
            <a:spLocks noGrp="1"/>
          </p:cNvSpPr>
          <p:nvPr>
            <p:ph type="subTitle" idx="1"/>
          </p:nvPr>
        </p:nvSpPr>
        <p:spPr/>
        <p:txBody>
          <a:bodyPr/>
          <a:p>
            <a:r>
              <a:rPr dirty="0" lang="pl-PL">
                <a:hlinkClick r:id="rId1" action="ppaction://hlinksldjump"/>
              </a:rPr>
              <a:t>IDĘ</a:t>
            </a:r>
            <a:r>
              <a:rPr dirty="0" lang="pl-PL"/>
              <a:t> </a:t>
            </a:r>
            <a:r>
              <a:rPr dirty="0" lang="pl-PL">
                <a:hlinkClick r:id="rId1" action="ppaction://hlinksldjump"/>
              </a:rPr>
              <a:t>DALEJ</a:t>
            </a:r>
            <a:r>
              <a:rPr dirty="0" lang="pl-PL"/>
              <a:t>!</a:t>
            </a:r>
          </a:p>
        </p:txBody>
      </p:sp>
      <p:pic>
        <p:nvPicPr>
          <p:cNvPr id="2097180" name="Grafika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920506" y="2619586"/>
            <a:ext cx="2350987" cy="2217070"/>
          </a:xfrm>
          <a:prstGeom prst="rect"/>
        </p:spPr>
      </p:pic>
      <p:pic>
        <p:nvPicPr>
          <p:cNvPr id="2097181" name="Nagrany dźwię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"/>
              </p:ext>
            </p:extLst>
          </p:nvPr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467360" y="6147135"/>
            <a:ext cx="406400" cy="4064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9278" fill="hold" id="6"/>
                                        <p:tgtEl>
                                          <p:spTgt spid="2097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 vol="80000">
                <p:cTn display="0" fill="hold" id="7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8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Znaczek">
  <a:themeElements>
    <a:clrScheme name="Żółtopomarańczowy">
      <a:dk1>
        <a:sysClr lastClr="000000" val="windowText"/>
      </a:dk1>
      <a:lt1>
        <a:sysClr lastClr="FFFFFF" val="window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Znaczek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Znaczek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38100" dir="5400000" dist="25400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Wiosna  wokół nas</dc:title>
  <dc:creator>Monika Sobkowiak</dc:creator>
  <cp:lastModifiedBy>Monika Sobkowiak</cp:lastModifiedBy>
  <dcterms:created xsi:type="dcterms:W3CDTF">2020-04-23T09:31:48Z</dcterms:created>
  <dcterms:modified xsi:type="dcterms:W3CDTF">2020-04-24T12:17:25Z</dcterms:modified>
</cp:coreProperties>
</file>