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2"/>
  </p:notesMasterIdLst>
  <p:sldIdLst>
    <p:sldId id="285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40" d="100"/>
          <a:sy n="40" d="100"/>
        </p:scale>
        <p:origin x="-1555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7759C-915A-4629-A52B-1DCCE92C14DC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78BB4-0807-4278-829E-32D2C989D8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889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B3575-38AF-40FD-BD03-96ECD2632A2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149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114871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78BB4-0807-4278-829E-32D2C989D833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98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037591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037591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114871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114871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114871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114871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133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331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465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564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32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985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481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11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3754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743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95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9E6EB-F049-4012-9F08-57AEF0F44386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CB90-B70B-40D9-97E1-D4519434D7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870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omas.kochan?fref=ts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iki.kovacikova?fref=ts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5.jpg"/><Relationship Id="rId4" Type="http://schemas.openxmlformats.org/officeDocument/2006/relationships/hyperlink" Target="https://www.facebook.com/warfi.kovarova?fref=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facebook.com/jakub.kubinsky?fref=ts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nika.lasutova?fref=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47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facebook.com/katka.k.matkova?fref=ts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facebook.com/lucka.mitrikova?fref=ts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facebook.com/lucka.novotna.944?fref=ts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5.jpg"/><Relationship Id="rId4" Type="http://schemas.openxmlformats.org/officeDocument/2006/relationships/hyperlink" Target="https://www.facebook.com/betka.opalkova?fref=ts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image" Target="../media/image12.jpeg"/><Relationship Id="rId26" Type="http://schemas.openxmlformats.org/officeDocument/2006/relationships/image" Target="../media/image16.jpeg"/><Relationship Id="rId39" Type="http://schemas.openxmlformats.org/officeDocument/2006/relationships/slide" Target="slide12.xml"/><Relationship Id="rId21" Type="http://schemas.openxmlformats.org/officeDocument/2006/relationships/slide" Target="slide4.xml"/><Relationship Id="rId34" Type="http://schemas.openxmlformats.org/officeDocument/2006/relationships/image" Target="../media/image20.jpeg"/><Relationship Id="rId42" Type="http://schemas.openxmlformats.org/officeDocument/2006/relationships/image" Target="../media/image24.jpeg"/><Relationship Id="rId47" Type="http://schemas.openxmlformats.org/officeDocument/2006/relationships/slide" Target="slide23.xml"/><Relationship Id="rId50" Type="http://schemas.openxmlformats.org/officeDocument/2006/relationships/image" Target="../media/image28.jpeg"/><Relationship Id="rId55" Type="http://schemas.openxmlformats.org/officeDocument/2006/relationships/slide" Target="slide21.xml"/><Relationship Id="rId7" Type="http://schemas.openxmlformats.org/officeDocument/2006/relationships/slide" Target="slide19.xml"/><Relationship Id="rId12" Type="http://schemas.openxmlformats.org/officeDocument/2006/relationships/image" Target="../media/image9.jpeg"/><Relationship Id="rId17" Type="http://schemas.openxmlformats.org/officeDocument/2006/relationships/slide" Target="slide15.xml"/><Relationship Id="rId25" Type="http://schemas.openxmlformats.org/officeDocument/2006/relationships/slide" Target="slide11.xml"/><Relationship Id="rId33" Type="http://schemas.openxmlformats.org/officeDocument/2006/relationships/slide" Target="slide28.xml"/><Relationship Id="rId38" Type="http://schemas.openxmlformats.org/officeDocument/2006/relationships/image" Target="../media/image22.jpeg"/><Relationship Id="rId46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3.jpeg"/><Relationship Id="rId29" Type="http://schemas.openxmlformats.org/officeDocument/2006/relationships/slide" Target="slide16.xml"/><Relationship Id="rId41" Type="http://schemas.openxmlformats.org/officeDocument/2006/relationships/slide" Target="slide10.xml"/><Relationship Id="rId54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slide" Target="slide6.xml"/><Relationship Id="rId24" Type="http://schemas.openxmlformats.org/officeDocument/2006/relationships/image" Target="../media/image15.jpeg"/><Relationship Id="rId32" Type="http://schemas.openxmlformats.org/officeDocument/2006/relationships/image" Target="../media/image19.jpeg"/><Relationship Id="rId37" Type="http://schemas.openxmlformats.org/officeDocument/2006/relationships/slide" Target="slide29.xml"/><Relationship Id="rId40" Type="http://schemas.openxmlformats.org/officeDocument/2006/relationships/image" Target="../media/image23.jpeg"/><Relationship Id="rId45" Type="http://schemas.openxmlformats.org/officeDocument/2006/relationships/slide" Target="slide9.xml"/><Relationship Id="rId53" Type="http://schemas.openxmlformats.org/officeDocument/2006/relationships/slide" Target="slide24.xml"/><Relationship Id="rId58" Type="http://schemas.openxmlformats.org/officeDocument/2006/relationships/image" Target="../media/image33.jpeg"/><Relationship Id="rId5" Type="http://schemas.openxmlformats.org/officeDocument/2006/relationships/slide" Target="slide8.xml"/><Relationship Id="rId15" Type="http://schemas.openxmlformats.org/officeDocument/2006/relationships/slide" Target="slide7.xml"/><Relationship Id="rId23" Type="http://schemas.openxmlformats.org/officeDocument/2006/relationships/slide" Target="slide5.xml"/><Relationship Id="rId28" Type="http://schemas.openxmlformats.org/officeDocument/2006/relationships/image" Target="../media/image17.jpeg"/><Relationship Id="rId36" Type="http://schemas.openxmlformats.org/officeDocument/2006/relationships/image" Target="../media/image21.jpeg"/><Relationship Id="rId49" Type="http://schemas.openxmlformats.org/officeDocument/2006/relationships/slide" Target="slide27.xml"/><Relationship Id="rId57" Type="http://schemas.openxmlformats.org/officeDocument/2006/relationships/slide" Target="slide22.xml"/><Relationship Id="rId10" Type="http://schemas.openxmlformats.org/officeDocument/2006/relationships/image" Target="../media/image8.jpeg"/><Relationship Id="rId19" Type="http://schemas.openxmlformats.org/officeDocument/2006/relationships/slide" Target="slide25.xml"/><Relationship Id="rId31" Type="http://schemas.openxmlformats.org/officeDocument/2006/relationships/slide" Target="slide26.xml"/><Relationship Id="rId44" Type="http://schemas.openxmlformats.org/officeDocument/2006/relationships/image" Target="../media/image25.jpeg"/><Relationship Id="rId52" Type="http://schemas.openxmlformats.org/officeDocument/2006/relationships/image" Target="../media/image30.jpeg"/><Relationship Id="rId4" Type="http://schemas.openxmlformats.org/officeDocument/2006/relationships/image" Target="../media/image5.jpeg"/><Relationship Id="rId9" Type="http://schemas.openxmlformats.org/officeDocument/2006/relationships/slide" Target="slide3.xml"/><Relationship Id="rId14" Type="http://schemas.openxmlformats.org/officeDocument/2006/relationships/image" Target="../media/image10.jpeg"/><Relationship Id="rId22" Type="http://schemas.openxmlformats.org/officeDocument/2006/relationships/image" Target="../media/image14.jpeg"/><Relationship Id="rId27" Type="http://schemas.openxmlformats.org/officeDocument/2006/relationships/slide" Target="slide17.xml"/><Relationship Id="rId30" Type="http://schemas.openxmlformats.org/officeDocument/2006/relationships/image" Target="../media/image18.jpeg"/><Relationship Id="rId35" Type="http://schemas.openxmlformats.org/officeDocument/2006/relationships/slide" Target="slide20.xml"/><Relationship Id="rId43" Type="http://schemas.openxmlformats.org/officeDocument/2006/relationships/slide" Target="slide14.xml"/><Relationship Id="rId48" Type="http://schemas.openxmlformats.org/officeDocument/2006/relationships/image" Target="../media/image27.jpeg"/><Relationship Id="rId56" Type="http://schemas.openxmlformats.org/officeDocument/2006/relationships/image" Target="../media/image32.jpeg"/><Relationship Id="rId8" Type="http://schemas.openxmlformats.org/officeDocument/2006/relationships/image" Target="../media/image7.jpeg"/><Relationship Id="rId51" Type="http://schemas.openxmlformats.org/officeDocument/2006/relationships/image" Target="../media/image29.jpeg"/><Relationship Id="rId3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5.jpg"/><Relationship Id="rId4" Type="http://schemas.openxmlformats.org/officeDocument/2006/relationships/hyperlink" Target="https://www.facebook.com/patrik.patinak?fref=t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5.jpg"/><Relationship Id="rId4" Type="http://schemas.openxmlformats.org/officeDocument/2006/relationships/hyperlink" Target="http://www.facebook.com/karynka.rosikova?fref=t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iliam.sedliak?fref=ts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5.jpg"/><Relationship Id="rId4" Type="http://schemas.openxmlformats.org/officeDocument/2006/relationships/hyperlink" Target="https://www.facebook.com/dianaszepesiova?fref=t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atarina.sandorova.3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5.jpg"/><Relationship Id="rId4" Type="http://schemas.openxmlformats.org/officeDocument/2006/relationships/hyperlink" Target="http://www.facebook.com/barborka.b.vrabcova?fref=t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nikoletaziskova?fref=ts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driana.plskova?fref=ts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ndrea.adamova.3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laudia.bombova?fref=ts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cunderlikova?fref=ts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facebook.com/ivulikc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ano.hansko?fref=ts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dam.hudec.10?fref=ts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vierka.jurinova?fref=ts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IKT2014\5AB_graduation_RV\5_AB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5496"/>
            <a:ext cx="9144000" cy="52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835696" y="98714"/>
            <a:ext cx="44550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chemeClr val="accent4">
                    <a:lumMod val="75000"/>
                  </a:schemeClr>
                </a:solidFill>
              </a:rPr>
              <a:t>Elektronické tablo</a:t>
            </a:r>
          </a:p>
          <a:p>
            <a:r>
              <a:rPr lang="sk-SK" sz="40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sk-SK" sz="4000" b="1" dirty="0" smtClean="0">
                <a:solidFill>
                  <a:schemeClr val="accent4">
                    <a:lumMod val="75000"/>
                  </a:schemeClr>
                </a:solidFill>
              </a:rPr>
              <a:t>	   5.A triedy</a:t>
            </a:r>
            <a:endParaRPr lang="sk-SK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egt.sk/indexP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151"/>
            <a:ext cx="1296144" cy="13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520940" cy="548640"/>
          </a:xfrm>
        </p:spPr>
        <p:txBody>
          <a:bodyPr/>
          <a:lstStyle/>
          <a:p>
            <a:r>
              <a:rPr lang="sk-SK" dirty="0" smtClean="0"/>
              <a:t>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07704" y="3094510"/>
            <a:ext cx="8229600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8194" name="Picture 2" descr="G:\IKT FOTKY\Tomáš Koc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92" y="308631"/>
            <a:ext cx="4045408" cy="6000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0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080"/>
            <a:ext cx="235197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11560" y="1340768"/>
            <a:ext cx="4483279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Tomáš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Kochan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Šípka doľava 6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451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507" y="1772816"/>
            <a:ext cx="7520940" cy="54864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2254622" y="278092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9218" name="Picture 2" descr="G:\IKT FOTKY\Kristína Kováčik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5208"/>
            <a:ext cx="4153664" cy="5950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4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1775"/>
            <a:ext cx="2566045" cy="12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0787" y="702589"/>
            <a:ext cx="4808811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Kristína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Kováčiková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Šípka doľava 6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7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33395" y="345019"/>
            <a:ext cx="4020094" cy="6094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Obrázok 3">
            <a:hlinkClick r:id="rId4"/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75656" y="2863527"/>
            <a:ext cx="2102763" cy="1028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395536" y="1484784"/>
            <a:ext cx="4547463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Soňa Kovárová</a:t>
            </a:r>
          </a:p>
        </p:txBody>
      </p:sp>
      <p:sp>
        <p:nvSpPr>
          <p:cNvPr id="6" name="Šípka doľava 5">
            <a:hlinkClick r:id="rId6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017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wcedw.org/wp-content/uploads/2013/10/Find-Me-On-Facebook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65123"/>
            <a:ext cx="2376264" cy="11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q\Documents\5a fotk\5afotky\Jakub Kubinsk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584"/>
            <a:ext cx="3993365" cy="6019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Obdĺžnik 4"/>
          <p:cNvSpPr/>
          <p:nvPr/>
        </p:nvSpPr>
        <p:spPr>
          <a:xfrm>
            <a:off x="323528" y="1579912"/>
            <a:ext cx="4715266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Jakub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Kubinský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Šípka doľava 5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694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6917"/>
            <a:ext cx="2376264" cy="11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q\Documents\5a fotk\5afotky\Veronika Lašutová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18" y="349553"/>
            <a:ext cx="3973172" cy="6103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Obdĺžnik 3"/>
          <p:cNvSpPr/>
          <p:nvPr/>
        </p:nvSpPr>
        <p:spPr>
          <a:xfrm>
            <a:off x="209479" y="764704"/>
            <a:ext cx="4883123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Veronika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Lašutová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Šípka doľava 4">
            <a:hlinkClick r:id="rId6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49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wcedw.org/wp-content/uploads/2013/10/Find-Me-On-Facebook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26" y="3374253"/>
            <a:ext cx="191098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\Documents\5a fotk\5afotky\Katarína Maťkov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65" y="332656"/>
            <a:ext cx="4211960" cy="5972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Obdĺžnik 3"/>
          <p:cNvSpPr/>
          <p:nvPr/>
        </p:nvSpPr>
        <p:spPr>
          <a:xfrm>
            <a:off x="323529" y="1268760"/>
            <a:ext cx="4608512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Katarína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Maťková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Šípka doľava 5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358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\Documents\5a fotk\5afotky\Martina Michalsk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363852" cy="6007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Obdĺžnik 2"/>
          <p:cNvSpPr/>
          <p:nvPr/>
        </p:nvSpPr>
        <p:spPr>
          <a:xfrm>
            <a:off x="0" y="1484784"/>
            <a:ext cx="4968552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Martina Michalská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665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wcedw.org/wp-content/uploads/2013/10/Find-Me-On-Facebook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2826"/>
            <a:ext cx="2033690" cy="9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q\Documents\5a fotk\5afotky\Lucia Mitríková - k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199"/>
            <a:ext cx="4563204" cy="5949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Obdĺžnik 3"/>
          <p:cNvSpPr/>
          <p:nvPr/>
        </p:nvSpPr>
        <p:spPr>
          <a:xfrm>
            <a:off x="123356" y="1298377"/>
            <a:ext cx="4594271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Lucia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Mitríková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Šípka doľava 4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612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wcedw.org/wp-content/uploads/2013/10/Find-Me-On-Facebook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7275"/>
            <a:ext cx="2160240" cy="10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q\Documents\5a fotk\5afotky\Lucia Novotn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712"/>
            <a:ext cx="4075484" cy="6001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Obdĺžnik 3"/>
          <p:cNvSpPr/>
          <p:nvPr/>
        </p:nvSpPr>
        <p:spPr>
          <a:xfrm>
            <a:off x="611560" y="1412776"/>
            <a:ext cx="4545158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Lucia Novotná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Šípka doľava 4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128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89461" y="332656"/>
            <a:ext cx="4025463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Obrázok 4">
            <a:hlinkClick r:id="rId4"/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75656" y="2950956"/>
            <a:ext cx="2102763" cy="10285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78765" y="980728"/>
            <a:ext cx="4896544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Alžbeta </a:t>
            </a:r>
            <a:r>
              <a:rPr lang="sk-SK" sz="5400" b="1" cap="none" spc="0" dirty="0" err="1">
                <a:ln/>
                <a:solidFill>
                  <a:schemeClr val="accent3"/>
                </a:solidFill>
                <a:effectLst/>
              </a:rPr>
              <a:t>Opálková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Šípka doľava 6">
            <a:hlinkClick r:id="rId6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969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C:\Users\PB4530s\Desktop\piataci\5afotky\Lucia Novotná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42" y="1356383"/>
            <a:ext cx="842185" cy="124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B4530s\Desktop\piataci\5afotky\Adam Hudec - kópi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72" y="1523034"/>
            <a:ext cx="854867" cy="10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B4530s\Desktop\piataci\5afotky\Alžbeta Opálková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51" y="122289"/>
            <a:ext cx="858185" cy="124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B4530s\Desktop\piataci\5afotky\Andrea Adamová - kópia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/>
        </p:blipFill>
        <p:spPr bwMode="auto">
          <a:xfrm>
            <a:off x="4953766" y="119787"/>
            <a:ext cx="771123" cy="11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B4530s\Desktop\piataci\5afotky\Iveta Čupková - kópia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3" y="1898399"/>
            <a:ext cx="889433" cy="12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B4530s\Desktop\piataci\5afotky\Jakub Kubinský.jp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6"/>
          <a:stretch/>
        </p:blipFill>
        <p:spPr bwMode="auto">
          <a:xfrm>
            <a:off x="259248" y="3392849"/>
            <a:ext cx="884792" cy="11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PB4530s\Desktop\piataci\5afotky\Ján Hansko - kópia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38" y="5485875"/>
            <a:ext cx="871795" cy="11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PB4530s\Desktop\piataci\5afotky\Katarína Maťková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03" y="1458555"/>
            <a:ext cx="821521" cy="11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PB4530s\Desktop\piataci\5afotky\Katarína Šandorová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73" y="105507"/>
            <a:ext cx="998599" cy="11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PB4530s\Desktop\piataci\5afotky\Klaudia Bombová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66" y="5421891"/>
            <a:ext cx="826953" cy="12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PB4530s\Desktop\piataci\5afotky\Kristína Čunderlíková - kópia.jpg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7"/>
          <a:stretch/>
        </p:blipFill>
        <p:spPr bwMode="auto">
          <a:xfrm>
            <a:off x="3885150" y="105507"/>
            <a:ext cx="849690" cy="11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PB4530s\Desktop\piataci\5afotky\Kristína Kováčiková.jpg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/>
          <a:stretch/>
        </p:blipFill>
        <p:spPr bwMode="auto">
          <a:xfrm>
            <a:off x="8074074" y="61088"/>
            <a:ext cx="761290" cy="11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PB4530s\Desktop\piataci\5afotky\Lucia Mitríková - kópia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81" y="1512915"/>
            <a:ext cx="852030" cy="10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PB4530s\Desktop\piataci\5afotky\Martina Michalská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550" y="2102429"/>
            <a:ext cx="864016" cy="10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PB4530s\Desktop\piataci\5afotky\Michal Václavík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54" y="5425373"/>
            <a:ext cx="823110" cy="11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PB4530s\Desktop\piataci\5afotky\Nikoleta Žišková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78" y="5383919"/>
            <a:ext cx="835641" cy="12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PB4530s\Desktop\piataci\5afotky\Patrik Patinák.jpg">
            <a:hlinkClick r:id="rId3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9"/>
          <a:stretch/>
        </p:blipFill>
        <p:spPr bwMode="auto">
          <a:xfrm>
            <a:off x="5851283" y="5462955"/>
            <a:ext cx="832515" cy="10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PB4530s\Desktop\piataci\5afotky\plšková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47" y="129599"/>
            <a:ext cx="924462" cy="11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PB4530s\Desktop\piataci\5afotky\Soňa Kovárová.jpg">
            <a:hlinkClick r:id="rId3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3"/>
          <a:stretch/>
        </p:blipFill>
        <p:spPr bwMode="auto">
          <a:xfrm>
            <a:off x="2308563" y="4121197"/>
            <a:ext cx="827101" cy="100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PB4530s\Desktop\piataci\5afotky\Tomáš Kochan.jpg">
            <a:hlinkClick r:id="rId4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8"/>
          <a:stretch/>
        </p:blipFill>
        <p:spPr bwMode="auto">
          <a:xfrm>
            <a:off x="3059179" y="5465720"/>
            <a:ext cx="799224" cy="11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PB4530s\Desktop\piataci\5afotky\Veronika Lašutová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3" y="5383919"/>
            <a:ext cx="865146" cy="12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PB4530s\Desktop\piataci\5afotky\Viera Jurinová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78" y="105507"/>
            <a:ext cx="821903" cy="10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PB4530s\Desktop\piataci\5afotky\Viliam Sedliak.jpg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2" y="105507"/>
            <a:ext cx="753905" cy="111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G:\piataci chybajci\vrabcová.jpg">
            <a:hlinkClick r:id="rId4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 bwMode="auto">
          <a:xfrm>
            <a:off x="2148929" y="5425374"/>
            <a:ext cx="843154" cy="12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ĺžnik 4"/>
          <p:cNvSpPr/>
          <p:nvPr/>
        </p:nvSpPr>
        <p:spPr>
          <a:xfrm>
            <a:off x="3634554" y="2381175"/>
            <a:ext cx="891326" cy="2576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Adam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3059179" y="6320383"/>
            <a:ext cx="792743" cy="3104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Tomáš </a:t>
            </a:r>
            <a:endParaRPr lang="sk-SK" sz="1300" dirty="0"/>
          </a:p>
        </p:txBody>
      </p:sp>
      <p:sp>
        <p:nvSpPr>
          <p:cNvPr id="50" name="Zaoblený obdĺžnik 49"/>
          <p:cNvSpPr/>
          <p:nvPr/>
        </p:nvSpPr>
        <p:spPr>
          <a:xfrm>
            <a:off x="5840387" y="6360544"/>
            <a:ext cx="843411" cy="2600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Patrik</a:t>
            </a:r>
          </a:p>
        </p:txBody>
      </p:sp>
      <p:sp>
        <p:nvSpPr>
          <p:cNvPr id="52" name="Zaoblený obdĺžnik 51"/>
          <p:cNvSpPr/>
          <p:nvPr/>
        </p:nvSpPr>
        <p:spPr>
          <a:xfrm>
            <a:off x="6987421" y="1032134"/>
            <a:ext cx="758816" cy="2723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Viliam</a:t>
            </a:r>
            <a:endParaRPr lang="sk-SK" sz="1300" dirty="0"/>
          </a:p>
        </p:txBody>
      </p:sp>
      <p:sp>
        <p:nvSpPr>
          <p:cNvPr id="53" name="Zaoblený obdĺžnik 52"/>
          <p:cNvSpPr/>
          <p:nvPr/>
        </p:nvSpPr>
        <p:spPr>
          <a:xfrm>
            <a:off x="2308562" y="4997836"/>
            <a:ext cx="827101" cy="2336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Soňa</a:t>
            </a:r>
            <a:endParaRPr lang="sk-SK" sz="1300" dirty="0"/>
          </a:p>
        </p:txBody>
      </p:sp>
      <p:sp>
        <p:nvSpPr>
          <p:cNvPr id="54" name="Zaoblený obdĺžnik 53"/>
          <p:cNvSpPr/>
          <p:nvPr/>
        </p:nvSpPr>
        <p:spPr>
          <a:xfrm>
            <a:off x="140794" y="1136106"/>
            <a:ext cx="947442" cy="2800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Alžbeta</a:t>
            </a:r>
            <a:endParaRPr lang="sk-SK" sz="1300" dirty="0"/>
          </a:p>
        </p:txBody>
      </p:sp>
      <p:sp>
        <p:nvSpPr>
          <p:cNvPr id="55" name="Zaoblený obdĺžnik 54"/>
          <p:cNvSpPr/>
          <p:nvPr/>
        </p:nvSpPr>
        <p:spPr>
          <a:xfrm>
            <a:off x="259247" y="4375431"/>
            <a:ext cx="967111" cy="3124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Jakub</a:t>
            </a:r>
          </a:p>
        </p:txBody>
      </p:sp>
      <p:sp>
        <p:nvSpPr>
          <p:cNvPr id="56" name="Zaoblený obdĺžnik 55"/>
          <p:cNvSpPr/>
          <p:nvPr/>
        </p:nvSpPr>
        <p:spPr>
          <a:xfrm>
            <a:off x="4953766" y="1090604"/>
            <a:ext cx="771123" cy="2657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Andrea</a:t>
            </a:r>
            <a:endParaRPr lang="sk-SK" sz="1300" dirty="0"/>
          </a:p>
        </p:txBody>
      </p:sp>
      <p:sp>
        <p:nvSpPr>
          <p:cNvPr id="57" name="Zaoblený obdĺžnik 56"/>
          <p:cNvSpPr/>
          <p:nvPr/>
        </p:nvSpPr>
        <p:spPr>
          <a:xfrm>
            <a:off x="6880414" y="2346040"/>
            <a:ext cx="864613" cy="2927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Lucia</a:t>
            </a:r>
            <a:endParaRPr lang="sk-SK" sz="1300" dirty="0"/>
          </a:p>
        </p:txBody>
      </p:sp>
      <p:sp>
        <p:nvSpPr>
          <p:cNvPr id="58" name="Zaoblený obdĺžnik 57"/>
          <p:cNvSpPr/>
          <p:nvPr/>
        </p:nvSpPr>
        <p:spPr>
          <a:xfrm>
            <a:off x="1235472" y="6360544"/>
            <a:ext cx="827147" cy="270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Nikoleta</a:t>
            </a:r>
            <a:endParaRPr lang="sk-SK" sz="1300" dirty="0"/>
          </a:p>
        </p:txBody>
      </p:sp>
      <p:sp>
        <p:nvSpPr>
          <p:cNvPr id="59" name="Zaoblený obdĺžnik 58"/>
          <p:cNvSpPr/>
          <p:nvPr/>
        </p:nvSpPr>
        <p:spPr>
          <a:xfrm>
            <a:off x="8022711" y="6356617"/>
            <a:ext cx="833653" cy="2639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Michal</a:t>
            </a:r>
            <a:endParaRPr lang="sk-SK" sz="1300" dirty="0"/>
          </a:p>
        </p:txBody>
      </p:sp>
      <p:sp>
        <p:nvSpPr>
          <p:cNvPr id="60" name="Zaoblený obdĺžnik 59"/>
          <p:cNvSpPr/>
          <p:nvPr/>
        </p:nvSpPr>
        <p:spPr>
          <a:xfrm>
            <a:off x="2148929" y="6320383"/>
            <a:ext cx="840956" cy="3104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Barbora </a:t>
            </a:r>
            <a:endParaRPr lang="sk-SK" sz="1300" dirty="0"/>
          </a:p>
        </p:txBody>
      </p:sp>
      <p:sp>
        <p:nvSpPr>
          <p:cNvPr id="61" name="Zaoblený obdĺžnik 60"/>
          <p:cNvSpPr/>
          <p:nvPr/>
        </p:nvSpPr>
        <p:spPr>
          <a:xfrm>
            <a:off x="5678745" y="2346040"/>
            <a:ext cx="909479" cy="2774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Katarína </a:t>
            </a:r>
            <a:endParaRPr lang="sk-SK" sz="1300" dirty="0"/>
          </a:p>
        </p:txBody>
      </p:sp>
      <p:sp>
        <p:nvSpPr>
          <p:cNvPr id="62" name="Zaoblený obdĺžnik 61"/>
          <p:cNvSpPr/>
          <p:nvPr/>
        </p:nvSpPr>
        <p:spPr>
          <a:xfrm>
            <a:off x="1446148" y="1126699"/>
            <a:ext cx="924461" cy="217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Adriána</a:t>
            </a:r>
            <a:endParaRPr lang="sk-SK" sz="1300" dirty="0"/>
          </a:p>
        </p:txBody>
      </p:sp>
      <p:sp>
        <p:nvSpPr>
          <p:cNvPr id="63" name="Zaoblený obdĺžnik 62"/>
          <p:cNvSpPr/>
          <p:nvPr/>
        </p:nvSpPr>
        <p:spPr>
          <a:xfrm>
            <a:off x="3903809" y="6362752"/>
            <a:ext cx="883009" cy="2543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Ján</a:t>
            </a:r>
            <a:endParaRPr lang="sk-SK" sz="1300" dirty="0"/>
          </a:p>
        </p:txBody>
      </p:sp>
      <p:sp>
        <p:nvSpPr>
          <p:cNvPr id="64" name="Zaoblený obdĺžnik 63"/>
          <p:cNvSpPr/>
          <p:nvPr/>
        </p:nvSpPr>
        <p:spPr>
          <a:xfrm>
            <a:off x="7988983" y="1042298"/>
            <a:ext cx="858036" cy="2338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Kristína</a:t>
            </a:r>
            <a:endParaRPr lang="sk-SK" sz="1300" dirty="0"/>
          </a:p>
        </p:txBody>
      </p:sp>
      <p:sp>
        <p:nvSpPr>
          <p:cNvPr id="66" name="Zaoblený obdĺžnik 65"/>
          <p:cNvSpPr/>
          <p:nvPr/>
        </p:nvSpPr>
        <p:spPr>
          <a:xfrm>
            <a:off x="3851922" y="1102598"/>
            <a:ext cx="934896" cy="2416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Kristína</a:t>
            </a:r>
            <a:endParaRPr lang="sk-SK" sz="1300" dirty="0"/>
          </a:p>
        </p:txBody>
      </p:sp>
      <p:sp>
        <p:nvSpPr>
          <p:cNvPr id="67" name="Zaoblený obdĺžnik 66"/>
          <p:cNvSpPr/>
          <p:nvPr/>
        </p:nvSpPr>
        <p:spPr>
          <a:xfrm>
            <a:off x="279515" y="6360544"/>
            <a:ext cx="869053" cy="270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Veronika</a:t>
            </a:r>
            <a:endParaRPr lang="sk-SK" sz="1300" dirty="0"/>
          </a:p>
        </p:txBody>
      </p:sp>
      <p:sp>
        <p:nvSpPr>
          <p:cNvPr id="68" name="Zaoblený obdĺžnik 67"/>
          <p:cNvSpPr/>
          <p:nvPr/>
        </p:nvSpPr>
        <p:spPr>
          <a:xfrm>
            <a:off x="8057876" y="2969203"/>
            <a:ext cx="855106" cy="2731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Martina</a:t>
            </a:r>
            <a:endParaRPr lang="sk-SK" sz="1300" dirty="0"/>
          </a:p>
        </p:txBody>
      </p:sp>
      <p:sp>
        <p:nvSpPr>
          <p:cNvPr id="69" name="Zaoblený obdĺžnik 68"/>
          <p:cNvSpPr/>
          <p:nvPr/>
        </p:nvSpPr>
        <p:spPr>
          <a:xfrm>
            <a:off x="2637873" y="1090605"/>
            <a:ext cx="1081241" cy="2397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Katarína</a:t>
            </a:r>
            <a:endParaRPr lang="sk-SK" sz="1300" dirty="0"/>
          </a:p>
        </p:txBody>
      </p:sp>
      <p:sp>
        <p:nvSpPr>
          <p:cNvPr id="70" name="Zaoblený obdĺžnik 69"/>
          <p:cNvSpPr/>
          <p:nvPr/>
        </p:nvSpPr>
        <p:spPr>
          <a:xfrm>
            <a:off x="6728290" y="6333563"/>
            <a:ext cx="853294" cy="2972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Klaudia</a:t>
            </a:r>
            <a:endParaRPr lang="sk-SK" sz="1300" dirty="0"/>
          </a:p>
        </p:txBody>
      </p:sp>
      <p:sp>
        <p:nvSpPr>
          <p:cNvPr id="71" name="Zaoblený obdĺžnik 70"/>
          <p:cNvSpPr/>
          <p:nvPr/>
        </p:nvSpPr>
        <p:spPr>
          <a:xfrm>
            <a:off x="5875490" y="1090604"/>
            <a:ext cx="886676" cy="227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Viera</a:t>
            </a:r>
            <a:endParaRPr lang="sk-SK" sz="1300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49" y="2684558"/>
            <a:ext cx="2008403" cy="267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88" y="1428985"/>
            <a:ext cx="1907677" cy="254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" name="Zaoblený obdĺžnik 78"/>
          <p:cNvSpPr/>
          <p:nvPr/>
        </p:nvSpPr>
        <p:spPr>
          <a:xfrm>
            <a:off x="4664181" y="2348365"/>
            <a:ext cx="899515" cy="294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Lucia</a:t>
            </a:r>
            <a:endParaRPr lang="sk-SK" sz="1300" dirty="0"/>
          </a:p>
        </p:txBody>
      </p:sp>
      <p:pic>
        <p:nvPicPr>
          <p:cNvPr id="1069" name="Picture 45" descr="H:\piataci chybajci\szepesiová.jpg">
            <a:hlinkClick r:id="rId53" action="ppaction://hlinksldjump"/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47" y="4121197"/>
            <a:ext cx="764289" cy="11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:\piataci chybajci\rosíková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74" y="5456581"/>
            <a:ext cx="823177" cy="11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:\piataci chybajci\sabó.jpg">
            <a:hlinkClick r:id="rId57" action="ppaction://hlinksldjump"/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76" y="3360106"/>
            <a:ext cx="793685" cy="13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Zaoblený obdĺžnik 83"/>
          <p:cNvSpPr/>
          <p:nvPr/>
        </p:nvSpPr>
        <p:spPr>
          <a:xfrm>
            <a:off x="8048390" y="4434809"/>
            <a:ext cx="838337" cy="2770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Ján</a:t>
            </a:r>
          </a:p>
        </p:txBody>
      </p:sp>
      <p:sp>
        <p:nvSpPr>
          <p:cNvPr id="85" name="Zaoblený obdĺžnik 84"/>
          <p:cNvSpPr/>
          <p:nvPr/>
        </p:nvSpPr>
        <p:spPr>
          <a:xfrm>
            <a:off x="1446148" y="4997836"/>
            <a:ext cx="738835" cy="2336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Diana </a:t>
            </a:r>
          </a:p>
        </p:txBody>
      </p:sp>
      <p:sp>
        <p:nvSpPr>
          <p:cNvPr id="87" name="Zaoblený obdĺžnik 86"/>
          <p:cNvSpPr/>
          <p:nvPr/>
        </p:nvSpPr>
        <p:spPr>
          <a:xfrm>
            <a:off x="4842548" y="6364004"/>
            <a:ext cx="856203" cy="25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Karina</a:t>
            </a:r>
          </a:p>
        </p:txBody>
      </p:sp>
      <p:sp>
        <p:nvSpPr>
          <p:cNvPr id="88" name="Zaoblený obdĺžnik 87"/>
          <p:cNvSpPr/>
          <p:nvPr/>
        </p:nvSpPr>
        <p:spPr>
          <a:xfrm>
            <a:off x="243432" y="3042979"/>
            <a:ext cx="889433" cy="273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300" dirty="0" smtClean="0"/>
              <a:t>Iveta</a:t>
            </a:r>
            <a:endParaRPr lang="sk-SK" sz="1300" dirty="0"/>
          </a:p>
        </p:txBody>
      </p:sp>
      <p:sp>
        <p:nvSpPr>
          <p:cNvPr id="2" name="Obdĺžnik 1"/>
          <p:cNvSpPr/>
          <p:nvPr/>
        </p:nvSpPr>
        <p:spPr>
          <a:xfrm>
            <a:off x="3795810" y="2931184"/>
            <a:ext cx="113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5.A</a:t>
            </a:r>
            <a:endParaRPr lang="sk-SK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5" name="Zaoblený obdĺžnik 64"/>
          <p:cNvSpPr/>
          <p:nvPr/>
        </p:nvSpPr>
        <p:spPr>
          <a:xfrm>
            <a:off x="1531455" y="3670319"/>
            <a:ext cx="1924095" cy="3124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 err="1"/>
              <a:t>PhDr</a:t>
            </a:r>
            <a:r>
              <a:rPr lang="sk-SK" sz="1100" dirty="0"/>
              <a:t>, Helena </a:t>
            </a:r>
            <a:r>
              <a:rPr lang="sk-SK" sz="1100" dirty="0" err="1"/>
              <a:t>Pašiaková</a:t>
            </a:r>
            <a:r>
              <a:rPr lang="sk-SK" sz="1100" dirty="0"/>
              <a:t>, PhD</a:t>
            </a:r>
            <a:r>
              <a:rPr lang="sk-SK" sz="1100" dirty="0" smtClean="0"/>
              <a:t>.,</a:t>
            </a:r>
            <a:r>
              <a:rPr lang="sk-SK" sz="1100" dirty="0"/>
              <a:t/>
            </a:r>
            <a:br>
              <a:rPr lang="sk-SK" sz="1100" dirty="0"/>
            </a:br>
            <a:r>
              <a:rPr lang="sk-SK" sz="1100" dirty="0"/>
              <a:t>r</a:t>
            </a:r>
            <a:r>
              <a:rPr lang="sk-SK" sz="1100" dirty="0" smtClean="0"/>
              <a:t>iaditeľka školy</a:t>
            </a:r>
            <a:endParaRPr lang="sk-SK" sz="1100" dirty="0" smtClean="0"/>
          </a:p>
        </p:txBody>
      </p:sp>
      <p:sp>
        <p:nvSpPr>
          <p:cNvPr id="72" name="Zaoblený obdĺžnik 71"/>
          <p:cNvSpPr/>
          <p:nvPr/>
        </p:nvSpPr>
        <p:spPr>
          <a:xfrm>
            <a:off x="5241333" y="5063911"/>
            <a:ext cx="2071387" cy="3124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/>
              <a:t>Mgr. </a:t>
            </a:r>
            <a:r>
              <a:rPr lang="sk-SK" sz="1100" dirty="0" err="1"/>
              <a:t>Janette</a:t>
            </a:r>
            <a:r>
              <a:rPr lang="sk-SK" sz="1100" dirty="0"/>
              <a:t> </a:t>
            </a:r>
            <a:r>
              <a:rPr lang="sk-SK" sz="1100" dirty="0" err="1" smtClean="0"/>
              <a:t>Ovčiariková</a:t>
            </a:r>
            <a:r>
              <a:rPr lang="sk-SK" sz="1100" dirty="0" smtClean="0"/>
              <a:t>, triedna učiteľka</a:t>
            </a:r>
            <a:endParaRPr lang="sk-SK" sz="1100" dirty="0" smtClean="0"/>
          </a:p>
        </p:txBody>
      </p:sp>
      <p:sp>
        <p:nvSpPr>
          <p:cNvPr id="73" name="Obdĺžnik 72"/>
          <p:cNvSpPr/>
          <p:nvPr/>
        </p:nvSpPr>
        <p:spPr>
          <a:xfrm>
            <a:off x="3088495" y="4608932"/>
            <a:ext cx="21821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k-SK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2009-2014</a:t>
            </a:r>
            <a:endParaRPr lang="sk-SK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4" name="Obdĺžnik 73"/>
          <p:cNvSpPr/>
          <p:nvPr/>
        </p:nvSpPr>
        <p:spPr>
          <a:xfrm>
            <a:off x="3105008" y="4077384"/>
            <a:ext cx="21821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k-SK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EGT Tisovec</a:t>
            </a:r>
            <a:endParaRPr lang="sk-SK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4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09389" y="353224"/>
            <a:ext cx="4314222" cy="5956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Obrázok 4">
            <a:hlinkClick r:id="rId4"/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331640" y="2892529"/>
            <a:ext cx="2102763" cy="10285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755576" y="1484784"/>
            <a:ext cx="4271939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Patrik </a:t>
            </a:r>
            <a:r>
              <a:rPr lang="sk-SK" sz="5400" b="1" cap="none" spc="0" dirty="0" err="1">
                <a:ln/>
                <a:solidFill>
                  <a:schemeClr val="accent3"/>
                </a:solidFill>
                <a:effectLst/>
              </a:rPr>
              <a:t>Patinák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Šípka doľava 6">
            <a:hlinkClick r:id="rId6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549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383308"/>
            <a:ext cx="4306181" cy="5926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Obrázok 3">
            <a:hlinkClick r:id="rId4"/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59632" y="2900545"/>
            <a:ext cx="2102763" cy="1028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395536" y="1340768"/>
            <a:ext cx="4536178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Karin </a:t>
            </a:r>
            <a:r>
              <a:rPr lang="sk-SK" sz="5400" b="1" cap="none" spc="0" dirty="0" err="1">
                <a:ln/>
                <a:solidFill>
                  <a:schemeClr val="accent3"/>
                </a:solidFill>
                <a:effectLst/>
              </a:rPr>
              <a:t>Rosíková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Šípka doľava 5">
            <a:hlinkClick r:id="rId6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972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/>
          <p:nvPr/>
        </p:nvSpPr>
        <p:spPr>
          <a:xfrm>
            <a:off x="1371600" y="3886200"/>
            <a:ext cx="6400443" cy="17521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Mangal" pitchFamily="2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00221" y="332657"/>
            <a:ext cx="361753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Obdĺžnik 6"/>
          <p:cNvSpPr/>
          <p:nvPr/>
        </p:nvSpPr>
        <p:spPr>
          <a:xfrm>
            <a:off x="1547664" y="1700808"/>
            <a:ext cx="2853666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Ján </a:t>
            </a:r>
            <a:r>
              <a:rPr lang="sk-SK" sz="5400" b="1" cap="none" spc="0" dirty="0" err="1">
                <a:ln/>
                <a:solidFill>
                  <a:schemeClr val="accent3"/>
                </a:solidFill>
                <a:effectLst/>
              </a:rPr>
              <a:t>Sabó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259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\Documents\IKT FOTKYň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032862" cy="5953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2133997" cy="10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36081" y="1412776"/>
            <a:ext cx="4301177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Viliam Sedliak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Šípka doľava 4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98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60032" y="333115"/>
            <a:ext cx="4066544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Obrázok 3">
            <a:hlinkClick r:id="rId4"/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19672" y="3068960"/>
            <a:ext cx="2102763" cy="1028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313045" y="1124744"/>
            <a:ext cx="4716016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Diana </a:t>
            </a:r>
            <a:r>
              <a:rPr lang="sk-SK" sz="5400" b="1" cap="none" spc="0" dirty="0" err="1">
                <a:ln/>
                <a:solidFill>
                  <a:schemeClr val="accent3"/>
                </a:solidFill>
                <a:effectLst/>
              </a:rPr>
              <a:t>Szepesiová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Šípka doľava 5">
            <a:hlinkClick r:id="rId6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647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ocuments\IKT FOTKYň\Katarína Šandor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64" y="476672"/>
            <a:ext cx="4562869" cy="5802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76" y="3211389"/>
            <a:ext cx="2304256" cy="11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7255" y="1032946"/>
            <a:ext cx="4246309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Katarína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Šándorová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Šípka doľava 4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275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\Documents\IKT FOTKYň\Michal Václaví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61" y="404664"/>
            <a:ext cx="4674166" cy="588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Obdĺžnik 2"/>
          <p:cNvSpPr/>
          <p:nvPr/>
        </p:nvSpPr>
        <p:spPr>
          <a:xfrm>
            <a:off x="251520" y="2138474"/>
            <a:ext cx="4176464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Michal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Václavík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Šípka doľava 3">
            <a:hlinkClick r:id="rId3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308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20072" y="476672"/>
            <a:ext cx="3732126" cy="5867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Obrázok 3">
            <a:hlinkClick r:id="rId4"/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19672" y="3028068"/>
            <a:ext cx="2102763" cy="1028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79583" y="1340768"/>
            <a:ext cx="5372240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Barbora </a:t>
            </a:r>
            <a:r>
              <a:rPr lang="sk-SK" sz="5400" b="1" cap="none" spc="0" dirty="0" err="1">
                <a:ln/>
                <a:solidFill>
                  <a:schemeClr val="accent3"/>
                </a:solidFill>
                <a:effectLst/>
              </a:rPr>
              <a:t>Vrabcová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Šípka doľava 5">
            <a:hlinkClick r:id="rId6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380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q\Documents\IKT FOTKYň\Nikoleta Žišk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8350"/>
            <a:ext cx="4040816" cy="5869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098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63556"/>
            <a:ext cx="2376264" cy="11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07504" y="1169388"/>
            <a:ext cx="4966937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Nikoleta Žišková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Šípka doľava 4">
            <a:hlinkClick r:id="rId5" action="ppaction://hlinksldjump"/>
          </p:cNvPr>
          <p:cNvSpPr/>
          <p:nvPr/>
        </p:nvSpPr>
        <p:spPr>
          <a:xfrm>
            <a:off x="230310" y="5373216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812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\Documents\5a fotk\5afotky\plšk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7286"/>
            <a:ext cx="4796586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1" y="3242672"/>
            <a:ext cx="2376264" cy="11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51521" y="980728"/>
            <a:ext cx="4176464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Adriána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Plšková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Šípka doľava 4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950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520940" cy="54864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60382" y="2429099"/>
            <a:ext cx="4186808" cy="4455270"/>
          </a:xfrm>
        </p:spPr>
        <p:txBody>
          <a:bodyPr/>
          <a:lstStyle/>
          <a:p>
            <a:endParaRPr lang="sk-SK" dirty="0" smtClean="0"/>
          </a:p>
        </p:txBody>
      </p:sp>
      <p:pic>
        <p:nvPicPr>
          <p:cNvPr id="5122" name="Picture 2" descr="G:\IKT FOTKY\Andrea Adam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78"/>
            <a:ext cx="3543822" cy="5953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42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80" y="2420888"/>
            <a:ext cx="2494037" cy="12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230310" y="1196752"/>
            <a:ext cx="5133778" cy="923330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Andrea </a:t>
            </a:r>
            <a:r>
              <a:rPr lang="sk-SK" sz="5400" b="1" cap="none" spc="0" dirty="0" err="1">
                <a:ln/>
                <a:solidFill>
                  <a:schemeClr val="accent3"/>
                </a:solidFill>
                <a:effectLst/>
              </a:rPr>
              <a:t>Adamová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Šípka doľava 3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803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KT FOTKY\Klaudia Bomb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83" y="293143"/>
            <a:ext cx="4238060" cy="5982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18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60" y="2781886"/>
            <a:ext cx="2350021" cy="115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07504" y="620688"/>
            <a:ext cx="5104735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/>
                <a:solidFill>
                  <a:schemeClr val="accent3"/>
                </a:solidFill>
              </a:rPr>
              <a:t>Klaudia Bombová</a:t>
            </a:r>
            <a:endParaRPr lang="sk-SK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Šípka doľava 5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707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520940" cy="54864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050" name="Picture 2" descr="C:\Users\PB4530s\Desktop\IKT FOTKYň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384"/>
            <a:ext cx="4104456" cy="594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194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82453"/>
            <a:ext cx="235197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1520" y="548680"/>
            <a:ext cx="4872644" cy="175432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/>
                <a:solidFill>
                  <a:schemeClr val="accent3"/>
                </a:solidFill>
              </a:rPr>
              <a:t>Kri</a:t>
            </a:r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stína </a:t>
            </a:r>
            <a:r>
              <a:rPr lang="sk-SK" sz="5400" b="1" cap="none" spc="0" dirty="0" err="1">
                <a:ln/>
                <a:solidFill>
                  <a:schemeClr val="accent3"/>
                </a:solidFill>
                <a:effectLst/>
              </a:rPr>
              <a:t>Č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underlíková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Šípka doľava 5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801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wcedw.org/wp-content/uploads/2013/10/Find-Me-On-Facebook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33" y="2636912"/>
            <a:ext cx="2415032" cy="118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B4530s\Desktop\IKT FOTKYň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32448" cy="5937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Obdĺžnik 3"/>
          <p:cNvSpPr/>
          <p:nvPr/>
        </p:nvSpPr>
        <p:spPr>
          <a:xfrm>
            <a:off x="738177" y="1196752"/>
            <a:ext cx="4278544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Iveta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Čupková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Šípka doľava 4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700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2457" y="5229200"/>
            <a:ext cx="7520940" cy="54864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64088" y="3789040"/>
            <a:ext cx="4546848" cy="454520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PB4530s\Desktop\IKT FOTKYň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499"/>
            <a:ext cx="4536504" cy="5897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46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220497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818980" y="1556792"/>
            <a:ext cx="3563669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Ján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Hansko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Šípka doľava 6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603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520940" cy="54864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59832" y="3140968"/>
            <a:ext cx="7520940" cy="3579849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098" name="Picture 2" descr="C:\Users\PB4530s\Desktop\IKT FOTKYň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5"/>
            <a:ext cx="4515989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2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24762"/>
            <a:ext cx="2620654" cy="12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67084" y="1340768"/>
            <a:ext cx="3904915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Adam Hudec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Šípka doľava 6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046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520940" cy="54864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4221088"/>
            <a:ext cx="7520940" cy="3579849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7170" name="Picture 2" descr="G:\IKT FOTKY\Viera Jurinov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699"/>
            <a:ext cx="4350794" cy="5902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098" name="Picture 2" descr="http://www.lwcedw.org/wp-content/uploads/2013/10/Find-Me-On-Facebook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49897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67544" y="1412776"/>
            <a:ext cx="4271682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chemeClr val="accent3"/>
                </a:solidFill>
                <a:effectLst/>
              </a:rPr>
              <a:t>Viera </a:t>
            </a:r>
            <a:r>
              <a:rPr lang="sk-SK" sz="5400" b="1" cap="none" spc="0" dirty="0" err="1" smtClean="0">
                <a:ln/>
                <a:solidFill>
                  <a:schemeClr val="accent3"/>
                </a:solidFill>
                <a:effectLst/>
              </a:rPr>
              <a:t>Jurinová</a:t>
            </a:r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Šípka doľava 6">
            <a:hlinkClick r:id="rId5" action="ppaction://hlinksldjump"/>
          </p:cNvPr>
          <p:cNvSpPr/>
          <p:nvPr/>
        </p:nvSpPr>
        <p:spPr>
          <a:xfrm>
            <a:off x="230310" y="5301208"/>
            <a:ext cx="95731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späť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244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ly">
  <a:themeElements>
    <a:clrScheme name="Industriál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367</TotalTime>
  <Words>131</Words>
  <Application>Microsoft Office PowerPoint</Application>
  <PresentationFormat>Prezentácia na obrazovke (4:3)</PresentationFormat>
  <Paragraphs>91</Paragraphs>
  <Slides>29</Slides>
  <Notes>9</Notes>
  <HiddenSlides>27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29</vt:i4>
      </vt:variant>
    </vt:vector>
  </HeadingPairs>
  <TitlesOfParts>
    <vt:vector size="31" baseType="lpstr">
      <vt:lpstr>Uhly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PB4530s</dc:creator>
  <cp:lastModifiedBy>jr</cp:lastModifiedBy>
  <cp:revision>33</cp:revision>
  <dcterms:created xsi:type="dcterms:W3CDTF">2014-06-18T08:31:11Z</dcterms:created>
  <dcterms:modified xsi:type="dcterms:W3CDTF">2014-06-23T06:55:51Z</dcterms:modified>
</cp:coreProperties>
</file>