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1"/>
  </p:sldMasterIdLst>
  <p:sldIdLst>
    <p:sldId id="256" r:id="rId2"/>
    <p:sldId id="285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5050E-0E81-4718-9192-F757670A6F53}" type="datetimeFigureOut">
              <a:rPr lang="sk-SK" smtClean="0"/>
              <a:t>26.6.2015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85F42EE-0761-4D4F-8F30-B7656CA3125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17703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5050E-0E81-4718-9192-F757670A6F53}" type="datetimeFigureOut">
              <a:rPr lang="sk-SK" smtClean="0"/>
              <a:t>26.6.2015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85F42EE-0761-4D4F-8F30-B7656CA3125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17974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5050E-0E81-4718-9192-F757670A6F53}" type="datetimeFigureOut">
              <a:rPr lang="sk-SK" smtClean="0"/>
              <a:t>26.6.2015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85F42EE-0761-4D4F-8F30-B7656CA3125D}" type="slidenum">
              <a:rPr lang="sk-SK" smtClean="0"/>
              <a:t>‹#›</a:t>
            </a:fld>
            <a:endParaRPr lang="sk-SK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0222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5050E-0E81-4718-9192-F757670A6F53}" type="datetimeFigureOut">
              <a:rPr lang="sk-SK" smtClean="0"/>
              <a:t>26.6.2015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85F42EE-0761-4D4F-8F30-B7656CA3125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09351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5050E-0E81-4718-9192-F757670A6F53}" type="datetimeFigureOut">
              <a:rPr lang="sk-SK" smtClean="0"/>
              <a:t>26.6.2015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85F42EE-0761-4D4F-8F30-B7656CA3125D}" type="slidenum">
              <a:rPr lang="sk-SK" smtClean="0"/>
              <a:t>‹#›</a:t>
            </a:fld>
            <a:endParaRPr lang="sk-SK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5416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5050E-0E81-4718-9192-F757670A6F53}" type="datetimeFigureOut">
              <a:rPr lang="sk-SK" smtClean="0"/>
              <a:t>26.6.2015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85F42EE-0761-4D4F-8F30-B7656CA3125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47818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5050E-0E81-4718-9192-F757670A6F53}" type="datetimeFigureOut">
              <a:rPr lang="sk-SK" smtClean="0"/>
              <a:t>26.6.2015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F42EE-0761-4D4F-8F30-B7656CA3125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534866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5050E-0E81-4718-9192-F757670A6F53}" type="datetimeFigureOut">
              <a:rPr lang="sk-SK" smtClean="0"/>
              <a:t>26.6.2015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F42EE-0761-4D4F-8F30-B7656CA3125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66062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5050E-0E81-4718-9192-F757670A6F53}" type="datetimeFigureOut">
              <a:rPr lang="sk-SK" smtClean="0"/>
              <a:t>26.6.2015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F42EE-0761-4D4F-8F30-B7656CA3125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01428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5050E-0E81-4718-9192-F757670A6F53}" type="datetimeFigureOut">
              <a:rPr lang="sk-SK" smtClean="0"/>
              <a:t>26.6.2015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85F42EE-0761-4D4F-8F30-B7656CA3125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34524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5050E-0E81-4718-9192-F757670A6F53}" type="datetimeFigureOut">
              <a:rPr lang="sk-SK" smtClean="0"/>
              <a:t>26.6.2015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85F42EE-0761-4D4F-8F30-B7656CA3125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4518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5050E-0E81-4718-9192-F757670A6F53}" type="datetimeFigureOut">
              <a:rPr lang="sk-SK" smtClean="0"/>
              <a:t>26.6.2015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85F42EE-0761-4D4F-8F30-B7656CA3125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4759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5050E-0E81-4718-9192-F757670A6F53}" type="datetimeFigureOut">
              <a:rPr lang="sk-SK" smtClean="0"/>
              <a:t>26.6.2015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F42EE-0761-4D4F-8F30-B7656CA3125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22227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5050E-0E81-4718-9192-F757670A6F53}" type="datetimeFigureOut">
              <a:rPr lang="sk-SK" smtClean="0"/>
              <a:t>26.6.2015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F42EE-0761-4D4F-8F30-B7656CA3125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4472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5050E-0E81-4718-9192-F757670A6F53}" type="datetimeFigureOut">
              <a:rPr lang="sk-SK" smtClean="0"/>
              <a:t>26.6.2015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F42EE-0761-4D4F-8F30-B7656CA3125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84339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5050E-0E81-4718-9192-F757670A6F53}" type="datetimeFigureOut">
              <a:rPr lang="sk-SK" smtClean="0"/>
              <a:t>26.6.2015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85F42EE-0761-4D4F-8F30-B7656CA3125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67644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5050E-0E81-4718-9192-F757670A6F53}" type="datetimeFigureOut">
              <a:rPr lang="sk-SK" smtClean="0"/>
              <a:t>26.6.2015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85F42EE-0761-4D4F-8F30-B7656CA3125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46483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  <p:sldLayoutId id="2147483845" r:id="rId15"/>
    <p:sldLayoutId id="214748384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slide" Target="slide12.xml"/><Relationship Id="rId18" Type="http://schemas.openxmlformats.org/officeDocument/2006/relationships/slide" Target="slide16.xml"/><Relationship Id="rId26" Type="http://schemas.openxmlformats.org/officeDocument/2006/relationships/slide" Target="slide25.xml"/><Relationship Id="rId39" Type="http://schemas.openxmlformats.org/officeDocument/2006/relationships/image" Target="../media/image12.jpeg"/><Relationship Id="rId21" Type="http://schemas.openxmlformats.org/officeDocument/2006/relationships/slide" Target="slide18.xml"/><Relationship Id="rId34" Type="http://schemas.openxmlformats.org/officeDocument/2006/relationships/image" Target="../media/image7.jpeg"/><Relationship Id="rId42" Type="http://schemas.openxmlformats.org/officeDocument/2006/relationships/image" Target="../media/image15.jpeg"/><Relationship Id="rId47" Type="http://schemas.openxmlformats.org/officeDocument/2006/relationships/image" Target="../media/image20.jpeg"/><Relationship Id="rId50" Type="http://schemas.openxmlformats.org/officeDocument/2006/relationships/image" Target="../media/image23.jpeg"/><Relationship Id="rId55" Type="http://schemas.openxmlformats.org/officeDocument/2006/relationships/image" Target="../media/image28.jpeg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slide" Target="slide15.xml"/><Relationship Id="rId25" Type="http://schemas.openxmlformats.org/officeDocument/2006/relationships/slide" Target="slide24.xml"/><Relationship Id="rId33" Type="http://schemas.openxmlformats.org/officeDocument/2006/relationships/image" Target="../media/image6.jpeg"/><Relationship Id="rId38" Type="http://schemas.openxmlformats.org/officeDocument/2006/relationships/image" Target="../media/image11.jpeg"/><Relationship Id="rId46" Type="http://schemas.openxmlformats.org/officeDocument/2006/relationships/image" Target="../media/image19.jpeg"/><Relationship Id="rId2" Type="http://schemas.openxmlformats.org/officeDocument/2006/relationships/slide" Target="slide28.xml"/><Relationship Id="rId16" Type="http://schemas.openxmlformats.org/officeDocument/2006/relationships/slide" Target="slide14.xml"/><Relationship Id="rId20" Type="http://schemas.openxmlformats.org/officeDocument/2006/relationships/slide" Target="slide22.xml"/><Relationship Id="rId29" Type="http://schemas.openxmlformats.org/officeDocument/2006/relationships/image" Target="../media/image2.jpeg"/><Relationship Id="rId41" Type="http://schemas.openxmlformats.org/officeDocument/2006/relationships/image" Target="../media/image14.jpeg"/><Relationship Id="rId54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24" Type="http://schemas.openxmlformats.org/officeDocument/2006/relationships/slide" Target="slide23.xml"/><Relationship Id="rId32" Type="http://schemas.openxmlformats.org/officeDocument/2006/relationships/image" Target="../media/image5.jpeg"/><Relationship Id="rId37" Type="http://schemas.openxmlformats.org/officeDocument/2006/relationships/image" Target="../media/image10.jpeg"/><Relationship Id="rId40" Type="http://schemas.openxmlformats.org/officeDocument/2006/relationships/image" Target="../media/image13.jpeg"/><Relationship Id="rId45" Type="http://schemas.openxmlformats.org/officeDocument/2006/relationships/image" Target="../media/image18.jpeg"/><Relationship Id="rId53" Type="http://schemas.openxmlformats.org/officeDocument/2006/relationships/image" Target="../media/image26.jpeg"/><Relationship Id="rId5" Type="http://schemas.openxmlformats.org/officeDocument/2006/relationships/slide" Target="slide4.xml"/><Relationship Id="rId15" Type="http://schemas.openxmlformats.org/officeDocument/2006/relationships/slide" Target="slide13.xml"/><Relationship Id="rId23" Type="http://schemas.openxmlformats.org/officeDocument/2006/relationships/slide" Target="slide20.xml"/><Relationship Id="rId28" Type="http://schemas.openxmlformats.org/officeDocument/2006/relationships/slide" Target="slide27.xml"/><Relationship Id="rId36" Type="http://schemas.openxmlformats.org/officeDocument/2006/relationships/image" Target="../media/image9.jpeg"/><Relationship Id="rId49" Type="http://schemas.openxmlformats.org/officeDocument/2006/relationships/image" Target="../media/image22.jpeg"/><Relationship Id="rId10" Type="http://schemas.openxmlformats.org/officeDocument/2006/relationships/slide" Target="slide9.xml"/><Relationship Id="rId19" Type="http://schemas.openxmlformats.org/officeDocument/2006/relationships/slide" Target="slide17.xml"/><Relationship Id="rId31" Type="http://schemas.openxmlformats.org/officeDocument/2006/relationships/image" Target="../media/image4.jpeg"/><Relationship Id="rId44" Type="http://schemas.openxmlformats.org/officeDocument/2006/relationships/image" Target="../media/image17.jpeg"/><Relationship Id="rId52" Type="http://schemas.openxmlformats.org/officeDocument/2006/relationships/image" Target="../media/image25.jpeg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21.xml"/><Relationship Id="rId22" Type="http://schemas.openxmlformats.org/officeDocument/2006/relationships/slide" Target="slide19.xml"/><Relationship Id="rId27" Type="http://schemas.openxmlformats.org/officeDocument/2006/relationships/slide" Target="slide26.xml"/><Relationship Id="rId30" Type="http://schemas.openxmlformats.org/officeDocument/2006/relationships/image" Target="../media/image3.jpeg"/><Relationship Id="rId35" Type="http://schemas.openxmlformats.org/officeDocument/2006/relationships/image" Target="../media/image8.jpeg"/><Relationship Id="rId43" Type="http://schemas.openxmlformats.org/officeDocument/2006/relationships/image" Target="../media/image16.jpeg"/><Relationship Id="rId48" Type="http://schemas.openxmlformats.org/officeDocument/2006/relationships/image" Target="../media/image21.jpeg"/><Relationship Id="rId8" Type="http://schemas.openxmlformats.org/officeDocument/2006/relationships/slide" Target="slide7.xml"/><Relationship Id="rId51" Type="http://schemas.openxmlformats.org/officeDocument/2006/relationships/image" Target="../media/image24.jpeg"/><Relationship Id="rId3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k-SK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</a:t>
            </a:r>
            <a:r>
              <a:rPr lang="sk-SK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.A</a:t>
            </a:r>
            <a:endParaRPr lang="sk-SK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8198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n w="0">
                  <a:solidFill>
                    <a:schemeClr val="accent4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Romana</a:t>
            </a:r>
            <a:r>
              <a:rPr lang="sk-SK" dirty="0"/>
              <a:t> </a:t>
            </a:r>
            <a:r>
              <a:rPr lang="sk-SK" dirty="0" err="1">
                <a:ln w="0">
                  <a:solidFill>
                    <a:schemeClr val="accent4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Kordíková</a:t>
            </a:r>
            <a:r>
              <a:rPr lang="sk-SK" dirty="0"/>
              <a:t>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Šípka doprava 4">
            <a:hlinkClick r:id="rId2" action="ppaction://hlinksldjump"/>
          </p:cNvPr>
          <p:cNvSpPr/>
          <p:nvPr/>
        </p:nvSpPr>
        <p:spPr>
          <a:xfrm rot="10800000">
            <a:off x="10601997" y="5716543"/>
            <a:ext cx="1339403" cy="920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7" name="Zástupný symbol obsahu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771" y="1445075"/>
            <a:ext cx="3455327" cy="519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98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n w="0">
                  <a:solidFill>
                    <a:schemeClr val="accent4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Andrea</a:t>
            </a:r>
            <a:r>
              <a:rPr lang="sk-SK" dirty="0"/>
              <a:t> </a:t>
            </a:r>
            <a:r>
              <a:rPr lang="sk-SK" dirty="0" err="1">
                <a:ln w="0">
                  <a:solidFill>
                    <a:schemeClr val="accent4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Krajčová</a:t>
            </a:r>
            <a:r>
              <a:rPr lang="sk-SK" dirty="0"/>
              <a:t>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Šípka doprava 4">
            <a:hlinkClick r:id="rId2" action="ppaction://hlinksldjump"/>
          </p:cNvPr>
          <p:cNvSpPr/>
          <p:nvPr/>
        </p:nvSpPr>
        <p:spPr>
          <a:xfrm rot="10800000">
            <a:off x="10601997" y="5716543"/>
            <a:ext cx="1339403" cy="920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7" name="Zástupný symbol obsahu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771" y="1596981"/>
            <a:ext cx="3854573" cy="475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14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n w="0">
                  <a:solidFill>
                    <a:schemeClr val="accent4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Svetlana</a:t>
            </a:r>
            <a:r>
              <a:rPr lang="sk-SK" dirty="0"/>
              <a:t> </a:t>
            </a:r>
            <a:r>
              <a:rPr lang="sk-SK" dirty="0" err="1">
                <a:ln w="0">
                  <a:solidFill>
                    <a:schemeClr val="accent4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Kubaliaková</a:t>
            </a:r>
            <a:r>
              <a:rPr lang="sk-SK" dirty="0"/>
              <a:t>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Šípka doprava 4">
            <a:hlinkClick r:id="rId2" action="ppaction://hlinksldjump"/>
          </p:cNvPr>
          <p:cNvSpPr/>
          <p:nvPr/>
        </p:nvSpPr>
        <p:spPr>
          <a:xfrm rot="10800000">
            <a:off x="10601997" y="5716543"/>
            <a:ext cx="1339403" cy="920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7" name="Zástupný symbol obsahu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771" y="1444631"/>
            <a:ext cx="3455327" cy="519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15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n w="0">
                  <a:solidFill>
                    <a:schemeClr val="accent4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Diana</a:t>
            </a:r>
            <a:r>
              <a:rPr lang="sk-SK" dirty="0"/>
              <a:t> </a:t>
            </a:r>
            <a:r>
              <a:rPr lang="sk-SK" dirty="0" err="1">
                <a:ln w="0">
                  <a:solidFill>
                    <a:schemeClr val="accent4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Lapajová</a:t>
            </a:r>
            <a:r>
              <a:rPr lang="sk-SK" dirty="0"/>
              <a:t>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Šípka doprava 4">
            <a:hlinkClick r:id="rId2" action="ppaction://hlinksldjump"/>
          </p:cNvPr>
          <p:cNvSpPr/>
          <p:nvPr/>
        </p:nvSpPr>
        <p:spPr>
          <a:xfrm rot="10800000">
            <a:off x="10601997" y="5716543"/>
            <a:ext cx="1339403" cy="920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7" name="Zástupný symbol obsahu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771" y="1444631"/>
            <a:ext cx="3455327" cy="519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68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n w="0">
                  <a:solidFill>
                    <a:schemeClr val="accent4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Veronika</a:t>
            </a:r>
            <a:r>
              <a:rPr lang="sk-SK" dirty="0"/>
              <a:t> </a:t>
            </a:r>
            <a:r>
              <a:rPr lang="sk-SK" dirty="0" err="1">
                <a:ln w="0">
                  <a:solidFill>
                    <a:schemeClr val="accent4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Jessie</a:t>
            </a:r>
            <a:r>
              <a:rPr lang="sk-SK" dirty="0"/>
              <a:t> </a:t>
            </a:r>
            <a:r>
              <a:rPr lang="sk-SK" dirty="0" err="1">
                <a:ln w="0">
                  <a:solidFill>
                    <a:schemeClr val="accent4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Matošová</a:t>
            </a:r>
            <a:r>
              <a:rPr lang="sk-SK" dirty="0"/>
              <a:t>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Šípka doprava 4">
            <a:hlinkClick r:id="rId2" action="ppaction://hlinksldjump"/>
          </p:cNvPr>
          <p:cNvSpPr/>
          <p:nvPr/>
        </p:nvSpPr>
        <p:spPr>
          <a:xfrm rot="10800000">
            <a:off x="10601997" y="5716543"/>
            <a:ext cx="1339403" cy="920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7" name="Zástupný symbol obsahu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771" y="1444631"/>
            <a:ext cx="3455327" cy="519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47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>
                <a:ln w="0">
                  <a:solidFill>
                    <a:schemeClr val="accent4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Armand Medveď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Šípka doprava 4">
            <a:hlinkClick r:id="rId2" action="ppaction://hlinksldjump"/>
          </p:cNvPr>
          <p:cNvSpPr/>
          <p:nvPr/>
        </p:nvSpPr>
        <p:spPr>
          <a:xfrm rot="10800000">
            <a:off x="10601997" y="5716543"/>
            <a:ext cx="1339403" cy="920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7" name="Zástupný symbol obsahu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771" y="1444631"/>
            <a:ext cx="3455327" cy="519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81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>
                <a:ln w="0">
                  <a:solidFill>
                    <a:schemeClr val="accent4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Maroš Melicher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Šípka doprava 4">
            <a:hlinkClick r:id="rId2" action="ppaction://hlinksldjump"/>
          </p:cNvPr>
          <p:cNvSpPr/>
          <p:nvPr/>
        </p:nvSpPr>
        <p:spPr>
          <a:xfrm rot="10800000">
            <a:off x="10601997" y="5716543"/>
            <a:ext cx="1339403" cy="920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7" name="Zástupný symbol obsahu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771" y="1444631"/>
            <a:ext cx="3455327" cy="519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22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>
                <a:ln w="0">
                  <a:solidFill>
                    <a:schemeClr val="accent4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Mária Michalove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Šípka doprava 4">
            <a:hlinkClick r:id="rId2" action="ppaction://hlinksldjump"/>
          </p:cNvPr>
          <p:cNvSpPr/>
          <p:nvPr/>
        </p:nvSpPr>
        <p:spPr>
          <a:xfrm rot="10800000">
            <a:off x="10601997" y="5716543"/>
            <a:ext cx="1339403" cy="920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7" name="Zástupný symbol obsahu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942" y="1444631"/>
            <a:ext cx="3376985" cy="519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9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>
                <a:ln w="0">
                  <a:solidFill>
                    <a:schemeClr val="accent4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Jana Mikulová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Šípka doprava 4">
            <a:hlinkClick r:id="rId2" action="ppaction://hlinksldjump"/>
          </p:cNvPr>
          <p:cNvSpPr/>
          <p:nvPr/>
        </p:nvSpPr>
        <p:spPr>
          <a:xfrm rot="10800000">
            <a:off x="10601997" y="5716543"/>
            <a:ext cx="1339403" cy="920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7" name="Zástupný symbol obsahu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771" y="1444631"/>
            <a:ext cx="3455327" cy="519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20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>
                <a:ln w="0">
                  <a:solidFill>
                    <a:schemeClr val="accent4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Martin Mináč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Šípka doprava 4">
            <a:hlinkClick r:id="rId2" action="ppaction://hlinksldjump"/>
          </p:cNvPr>
          <p:cNvSpPr/>
          <p:nvPr/>
        </p:nvSpPr>
        <p:spPr>
          <a:xfrm rot="10800000">
            <a:off x="10601997" y="5716543"/>
            <a:ext cx="1339403" cy="920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7" name="Zástupný symbol obsahu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771" y="1444631"/>
            <a:ext cx="3455327" cy="519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6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  <a:scene3d>
            <a:camera prst="orthographicFront"/>
            <a:lightRig rig="flat" dir="t"/>
          </a:scene3d>
          <a:sp3d prstMaterial="translucentPowder"/>
        </p:spPr>
      </p:pic>
      <p:sp>
        <p:nvSpPr>
          <p:cNvPr id="4" name="Obdĺžnik 3"/>
          <p:cNvSpPr/>
          <p:nvPr/>
        </p:nvSpPr>
        <p:spPr>
          <a:xfrm>
            <a:off x="1367654" y="1664364"/>
            <a:ext cx="105905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sk-SK" sz="1100" dirty="0">
                <a:hlinkClick r:id="rId4" action="ppaction://hlinksldjump"/>
              </a:rPr>
              <a:t>Natália</a:t>
            </a:r>
            <a:endParaRPr lang="sk-SK" sz="1100" dirty="0">
              <a:latin typeface="Arial" panose="020B0604020202020204" pitchFamily="34" charset="0"/>
              <a:hlinkClick r:id="rId4" action="ppaction://hlinksldjump"/>
            </a:endParaRPr>
          </a:p>
          <a:p>
            <a:pPr fontAlgn="ctr"/>
            <a:r>
              <a:rPr lang="sk-SK" sz="1100" dirty="0" err="1">
                <a:hlinkClick r:id="rId4" action="ppaction://hlinksldjump"/>
              </a:rPr>
              <a:t>Brucháneková</a:t>
            </a:r>
            <a:endParaRPr lang="sk-SK" sz="1100" dirty="0">
              <a:latin typeface="Arial" panose="020B0604020202020204" pitchFamily="34" charset="0"/>
            </a:endParaRPr>
          </a:p>
        </p:txBody>
      </p:sp>
      <p:sp>
        <p:nvSpPr>
          <p:cNvPr id="5" name="Obdĺžnik 4">
            <a:hlinkClick r:id="rId5" action="ppaction://hlinksldjump"/>
          </p:cNvPr>
          <p:cNvSpPr/>
          <p:nvPr/>
        </p:nvSpPr>
        <p:spPr>
          <a:xfrm>
            <a:off x="2721204" y="1664364"/>
            <a:ext cx="105905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sk-SK" sz="1100" dirty="0">
                <a:hlinkClick r:id="rId5" action="ppaction://hlinksldjump"/>
              </a:rPr>
              <a:t>Linda</a:t>
            </a:r>
            <a:endParaRPr lang="sk-SK" sz="1100" dirty="0">
              <a:latin typeface="Arial" panose="020B0604020202020204" pitchFamily="34" charset="0"/>
              <a:hlinkClick r:id="rId5" action="ppaction://hlinksldjump"/>
            </a:endParaRPr>
          </a:p>
          <a:p>
            <a:pPr fontAlgn="ctr"/>
            <a:r>
              <a:rPr lang="sk-SK" sz="1100" dirty="0" err="1">
                <a:hlinkClick r:id="rId5" action="ppaction://hlinksldjump"/>
              </a:rPr>
              <a:t>Csölleová</a:t>
            </a:r>
            <a:endParaRPr lang="sk-SK" sz="1100" dirty="0">
              <a:latin typeface="Arial" panose="020B0604020202020204" pitchFamily="34" charset="0"/>
            </a:endParaRPr>
          </a:p>
        </p:txBody>
      </p:sp>
      <p:sp>
        <p:nvSpPr>
          <p:cNvPr id="6" name="Obdĺžnik 5">
            <a:hlinkClick r:id="rId6" action="ppaction://hlinksldjump"/>
          </p:cNvPr>
          <p:cNvSpPr/>
          <p:nvPr/>
        </p:nvSpPr>
        <p:spPr>
          <a:xfrm>
            <a:off x="3927489" y="1664365"/>
            <a:ext cx="105905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sk-SK" sz="1100" dirty="0">
                <a:hlinkClick r:id="rId6" action="ppaction://hlinksldjump"/>
              </a:rPr>
              <a:t>Patrícia</a:t>
            </a:r>
            <a:endParaRPr lang="sk-SK" sz="1100" dirty="0">
              <a:latin typeface="Arial" panose="020B0604020202020204" pitchFamily="34" charset="0"/>
              <a:hlinkClick r:id="rId6" action="ppaction://hlinksldjump"/>
            </a:endParaRPr>
          </a:p>
          <a:p>
            <a:pPr fontAlgn="ctr"/>
            <a:r>
              <a:rPr lang="sk-SK" sz="1100" dirty="0" err="1">
                <a:hlinkClick r:id="rId6" action="ppaction://hlinksldjump"/>
              </a:rPr>
              <a:t>Dachová</a:t>
            </a:r>
            <a:endParaRPr lang="sk-SK" sz="1100" dirty="0">
              <a:latin typeface="Arial" panose="020B0604020202020204" pitchFamily="34" charset="0"/>
            </a:endParaRPr>
          </a:p>
        </p:txBody>
      </p:sp>
      <p:sp>
        <p:nvSpPr>
          <p:cNvPr id="7" name="Obdĺžnik 6">
            <a:hlinkClick r:id="rId7" action="ppaction://hlinksldjump"/>
          </p:cNvPr>
          <p:cNvSpPr/>
          <p:nvPr/>
        </p:nvSpPr>
        <p:spPr>
          <a:xfrm>
            <a:off x="5133778" y="1664366"/>
            <a:ext cx="105905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sk-SK" sz="1100" dirty="0">
                <a:hlinkClick r:id="rId7" action="ppaction://hlinksldjump"/>
              </a:rPr>
              <a:t>Jana</a:t>
            </a:r>
            <a:endParaRPr lang="sk-SK" sz="1100" dirty="0">
              <a:latin typeface="Arial" panose="020B0604020202020204" pitchFamily="34" charset="0"/>
              <a:hlinkClick r:id="rId7" action="ppaction://hlinksldjump"/>
            </a:endParaRPr>
          </a:p>
          <a:p>
            <a:pPr fontAlgn="ctr"/>
            <a:r>
              <a:rPr lang="sk-SK" sz="1100" dirty="0" err="1">
                <a:hlinkClick r:id="rId7" action="ppaction://hlinksldjump"/>
              </a:rPr>
              <a:t>Ďurejová</a:t>
            </a:r>
            <a:endParaRPr lang="sk-SK" sz="1100" dirty="0">
              <a:latin typeface="Arial" panose="020B0604020202020204" pitchFamily="34" charset="0"/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6340067" y="1664366"/>
            <a:ext cx="105905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sk-SK" sz="1100" dirty="0">
                <a:hlinkClick r:id="rId8" action="ppaction://hlinksldjump"/>
              </a:rPr>
              <a:t>René</a:t>
            </a:r>
            <a:endParaRPr lang="sk-SK" sz="1100" dirty="0">
              <a:latin typeface="Arial" panose="020B0604020202020204" pitchFamily="34" charset="0"/>
              <a:hlinkClick r:id="rId8" action="ppaction://hlinksldjump"/>
            </a:endParaRPr>
          </a:p>
          <a:p>
            <a:pPr fontAlgn="ctr"/>
            <a:r>
              <a:rPr lang="sk-SK" sz="1100" dirty="0" err="1">
                <a:hlinkClick r:id="rId8" action="ppaction://hlinksldjump"/>
              </a:rPr>
              <a:t>Gréč</a:t>
            </a:r>
            <a:endParaRPr lang="sk-SK" sz="1100" dirty="0">
              <a:latin typeface="Arial" panose="020B0604020202020204" pitchFamily="34" charset="0"/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7546355" y="1664367"/>
            <a:ext cx="105905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sk-SK" sz="1100" dirty="0">
                <a:hlinkClick r:id="rId9" action="ppaction://hlinksldjump"/>
              </a:rPr>
              <a:t>Adam</a:t>
            </a:r>
          </a:p>
          <a:p>
            <a:pPr fontAlgn="ctr"/>
            <a:r>
              <a:rPr lang="sk-SK" sz="1100" dirty="0" err="1">
                <a:hlinkClick r:id="rId9" action="ppaction://hlinksldjump"/>
              </a:rPr>
              <a:t>Gulán</a:t>
            </a:r>
            <a:endParaRPr lang="sk-SK" sz="1100" dirty="0"/>
          </a:p>
        </p:txBody>
      </p:sp>
      <p:sp>
        <p:nvSpPr>
          <p:cNvPr id="10" name="Obdĺžnik 9"/>
          <p:cNvSpPr/>
          <p:nvPr/>
        </p:nvSpPr>
        <p:spPr>
          <a:xfrm>
            <a:off x="8752643" y="1664369"/>
            <a:ext cx="105905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sk-SK" sz="1100" dirty="0">
                <a:hlinkClick r:id="rId10" action="ppaction://hlinksldjump"/>
              </a:rPr>
              <a:t>Kristián</a:t>
            </a:r>
          </a:p>
          <a:p>
            <a:pPr fontAlgn="ctr"/>
            <a:r>
              <a:rPr lang="sk-SK" sz="1100" dirty="0" err="1">
                <a:hlinkClick r:id="rId10" action="ppaction://hlinksldjump"/>
              </a:rPr>
              <a:t>Hanus</a:t>
            </a:r>
            <a:endParaRPr lang="sk-SK" sz="1100" dirty="0"/>
          </a:p>
        </p:txBody>
      </p:sp>
      <p:sp>
        <p:nvSpPr>
          <p:cNvPr id="11" name="Obdĺžnik 10"/>
          <p:cNvSpPr/>
          <p:nvPr/>
        </p:nvSpPr>
        <p:spPr>
          <a:xfrm>
            <a:off x="308603" y="3844123"/>
            <a:ext cx="105905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sk-SK" sz="1100" dirty="0">
                <a:hlinkClick r:id="rId11" action="ppaction://hlinksldjump"/>
              </a:rPr>
              <a:t>Romana</a:t>
            </a:r>
          </a:p>
          <a:p>
            <a:pPr fontAlgn="ctr"/>
            <a:r>
              <a:rPr lang="sk-SK" sz="1100" dirty="0" err="1">
                <a:hlinkClick r:id="rId11" action="ppaction://hlinksldjump"/>
              </a:rPr>
              <a:t>Kordíková</a:t>
            </a:r>
            <a:endParaRPr lang="sk-SK" sz="1100" dirty="0"/>
          </a:p>
        </p:txBody>
      </p:sp>
      <p:sp>
        <p:nvSpPr>
          <p:cNvPr id="12" name="Obdĺžnik 11"/>
          <p:cNvSpPr/>
          <p:nvPr/>
        </p:nvSpPr>
        <p:spPr>
          <a:xfrm>
            <a:off x="1514920" y="3844124"/>
            <a:ext cx="105905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sk-SK" sz="1100" dirty="0">
                <a:hlinkClick r:id="rId12" action="ppaction://hlinksldjump"/>
              </a:rPr>
              <a:t>Andrea</a:t>
            </a:r>
          </a:p>
          <a:p>
            <a:pPr fontAlgn="ctr"/>
            <a:r>
              <a:rPr lang="sk-SK" sz="1100" dirty="0" err="1">
                <a:hlinkClick r:id="rId12" action="ppaction://hlinksldjump"/>
              </a:rPr>
              <a:t>Krajčová</a:t>
            </a:r>
            <a:endParaRPr lang="sk-SK" sz="1100" dirty="0"/>
          </a:p>
        </p:txBody>
      </p:sp>
      <p:sp>
        <p:nvSpPr>
          <p:cNvPr id="13" name="Obdĺžnik 12">
            <a:hlinkClick r:id="rId13" action="ppaction://hlinksldjump"/>
          </p:cNvPr>
          <p:cNvSpPr/>
          <p:nvPr/>
        </p:nvSpPr>
        <p:spPr>
          <a:xfrm>
            <a:off x="2721205" y="3844124"/>
            <a:ext cx="105905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sk-SK" sz="1100" dirty="0">
                <a:hlinkClick r:id="rId13" action="ppaction://hlinksldjump"/>
              </a:rPr>
              <a:t>Svetlana</a:t>
            </a:r>
          </a:p>
          <a:p>
            <a:pPr fontAlgn="ctr"/>
            <a:r>
              <a:rPr lang="sk-SK" sz="1100" dirty="0" err="1">
                <a:hlinkClick r:id="rId13" action="ppaction://hlinksldjump"/>
              </a:rPr>
              <a:t>Kubaliaková</a:t>
            </a:r>
            <a:endParaRPr lang="sk-SK" sz="1100" dirty="0"/>
          </a:p>
        </p:txBody>
      </p:sp>
      <p:sp>
        <p:nvSpPr>
          <p:cNvPr id="22" name="Obdĺžnik 21"/>
          <p:cNvSpPr/>
          <p:nvPr/>
        </p:nvSpPr>
        <p:spPr>
          <a:xfrm>
            <a:off x="2721239" y="6023873"/>
            <a:ext cx="105905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sk-SK" sz="1100" dirty="0">
                <a:hlinkClick r:id="rId14" action="ppaction://hlinksldjump"/>
              </a:rPr>
              <a:t>Barbora</a:t>
            </a:r>
          </a:p>
          <a:p>
            <a:pPr fontAlgn="ctr"/>
            <a:r>
              <a:rPr lang="sk-SK" sz="1100" dirty="0">
                <a:hlinkClick r:id="rId14" action="ppaction://hlinksldjump"/>
              </a:rPr>
              <a:t>Poláková</a:t>
            </a:r>
            <a:endParaRPr lang="sk-SK" sz="1100" dirty="0"/>
          </a:p>
        </p:txBody>
      </p:sp>
      <p:sp>
        <p:nvSpPr>
          <p:cNvPr id="23" name="Obdĺžnik 22"/>
          <p:cNvSpPr/>
          <p:nvPr/>
        </p:nvSpPr>
        <p:spPr>
          <a:xfrm>
            <a:off x="3927494" y="3844980"/>
            <a:ext cx="105905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sk-SK" sz="1100" dirty="0">
                <a:hlinkClick r:id="rId15" action="ppaction://hlinksldjump"/>
              </a:rPr>
              <a:t>Diana</a:t>
            </a:r>
          </a:p>
          <a:p>
            <a:pPr fontAlgn="ctr"/>
            <a:r>
              <a:rPr lang="sk-SK" sz="1100" dirty="0" err="1">
                <a:hlinkClick r:id="rId15" action="ppaction://hlinksldjump"/>
              </a:rPr>
              <a:t>Lapajová</a:t>
            </a:r>
            <a:endParaRPr lang="sk-SK" sz="1100" dirty="0"/>
          </a:p>
        </p:txBody>
      </p:sp>
      <p:sp>
        <p:nvSpPr>
          <p:cNvPr id="24" name="Obdĺžnik 23"/>
          <p:cNvSpPr/>
          <p:nvPr/>
        </p:nvSpPr>
        <p:spPr>
          <a:xfrm>
            <a:off x="5133781" y="3844980"/>
            <a:ext cx="105905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sk-SK" sz="1100" dirty="0">
                <a:hlinkClick r:id="rId16" action="ppaction://hlinksldjump"/>
              </a:rPr>
              <a:t>Veronika </a:t>
            </a:r>
            <a:r>
              <a:rPr lang="sk-SK" sz="1100" dirty="0" err="1">
                <a:hlinkClick r:id="rId16" action="ppaction://hlinksldjump"/>
              </a:rPr>
              <a:t>Jessie</a:t>
            </a:r>
            <a:endParaRPr lang="sk-SK" sz="1100" dirty="0">
              <a:hlinkClick r:id="rId16" action="ppaction://hlinksldjump"/>
            </a:endParaRPr>
          </a:p>
          <a:p>
            <a:pPr fontAlgn="ctr"/>
            <a:r>
              <a:rPr lang="sk-SK" sz="1100" dirty="0" err="1">
                <a:hlinkClick r:id="rId16" action="ppaction://hlinksldjump"/>
              </a:rPr>
              <a:t>Matošová</a:t>
            </a:r>
            <a:endParaRPr lang="sk-SK" sz="1100" dirty="0"/>
          </a:p>
        </p:txBody>
      </p:sp>
      <p:sp>
        <p:nvSpPr>
          <p:cNvPr id="25" name="Obdĺžnik 24"/>
          <p:cNvSpPr/>
          <p:nvPr/>
        </p:nvSpPr>
        <p:spPr>
          <a:xfrm>
            <a:off x="6340067" y="3844980"/>
            <a:ext cx="105905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sk-SK" sz="1100" dirty="0">
                <a:hlinkClick r:id="rId17" action="ppaction://hlinksldjump"/>
              </a:rPr>
              <a:t>Armand</a:t>
            </a:r>
          </a:p>
          <a:p>
            <a:pPr fontAlgn="ctr"/>
            <a:r>
              <a:rPr lang="sk-SK" sz="1100" dirty="0">
                <a:hlinkClick r:id="rId17" action="ppaction://hlinksldjump"/>
              </a:rPr>
              <a:t>Medveď</a:t>
            </a:r>
            <a:endParaRPr lang="sk-SK" sz="1100" dirty="0"/>
          </a:p>
        </p:txBody>
      </p:sp>
      <p:sp>
        <p:nvSpPr>
          <p:cNvPr id="26" name="Obdĺžnik 25"/>
          <p:cNvSpPr/>
          <p:nvPr/>
        </p:nvSpPr>
        <p:spPr>
          <a:xfrm>
            <a:off x="7546355" y="3844981"/>
            <a:ext cx="105905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sk-SK" sz="1100" dirty="0">
                <a:hlinkClick r:id="rId18" action="ppaction://hlinksldjump"/>
              </a:rPr>
              <a:t>Maroš</a:t>
            </a:r>
          </a:p>
          <a:p>
            <a:pPr fontAlgn="ctr"/>
            <a:r>
              <a:rPr lang="sk-SK" sz="1100" dirty="0">
                <a:hlinkClick r:id="rId18" action="ppaction://hlinksldjump"/>
              </a:rPr>
              <a:t>Melicher</a:t>
            </a:r>
            <a:endParaRPr lang="sk-SK" sz="1100" dirty="0"/>
          </a:p>
        </p:txBody>
      </p:sp>
      <p:sp>
        <p:nvSpPr>
          <p:cNvPr id="27" name="Obdĺžnik 26"/>
          <p:cNvSpPr/>
          <p:nvPr/>
        </p:nvSpPr>
        <p:spPr>
          <a:xfrm>
            <a:off x="8752643" y="3844982"/>
            <a:ext cx="105905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sk-SK" sz="1100" dirty="0">
                <a:hlinkClick r:id="rId19" action="ppaction://hlinksldjump"/>
              </a:rPr>
              <a:t>Mária</a:t>
            </a:r>
          </a:p>
          <a:p>
            <a:pPr fontAlgn="ctr"/>
            <a:r>
              <a:rPr lang="sk-SK" sz="1100" dirty="0">
                <a:hlinkClick r:id="rId19" action="ppaction://hlinksldjump"/>
              </a:rPr>
              <a:t>Michalove</a:t>
            </a:r>
            <a:endParaRPr lang="sk-SK" sz="1100" dirty="0"/>
          </a:p>
        </p:txBody>
      </p:sp>
      <p:sp>
        <p:nvSpPr>
          <p:cNvPr id="28" name="Obdĺžnik 27"/>
          <p:cNvSpPr/>
          <p:nvPr/>
        </p:nvSpPr>
        <p:spPr>
          <a:xfrm>
            <a:off x="3927495" y="6023873"/>
            <a:ext cx="105905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sk-SK" sz="1100" dirty="0">
                <a:hlinkClick r:id="rId20" action="ppaction://hlinksldjump"/>
              </a:rPr>
              <a:t>Janka</a:t>
            </a:r>
          </a:p>
          <a:p>
            <a:pPr fontAlgn="ctr"/>
            <a:r>
              <a:rPr lang="sk-SK" sz="1100" dirty="0" err="1">
                <a:hlinkClick r:id="rId20" action="ppaction://hlinksldjump"/>
              </a:rPr>
              <a:t>Pôbišová</a:t>
            </a:r>
            <a:endParaRPr lang="sk-SK" sz="1100" dirty="0"/>
          </a:p>
        </p:txBody>
      </p:sp>
      <p:sp>
        <p:nvSpPr>
          <p:cNvPr id="29" name="Obdĺžnik 28"/>
          <p:cNvSpPr/>
          <p:nvPr/>
        </p:nvSpPr>
        <p:spPr>
          <a:xfrm>
            <a:off x="9958917" y="3844983"/>
            <a:ext cx="105905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sk-SK" sz="1100" dirty="0">
                <a:hlinkClick r:id="rId21" action="ppaction://hlinksldjump"/>
              </a:rPr>
              <a:t>Jana</a:t>
            </a:r>
          </a:p>
          <a:p>
            <a:pPr fontAlgn="ctr"/>
            <a:r>
              <a:rPr lang="sk-SK" sz="1100" dirty="0">
                <a:hlinkClick r:id="rId21" action="ppaction://hlinksldjump"/>
              </a:rPr>
              <a:t>Mikulová</a:t>
            </a:r>
            <a:endParaRPr lang="sk-SK" sz="1100" dirty="0"/>
          </a:p>
        </p:txBody>
      </p:sp>
      <p:sp>
        <p:nvSpPr>
          <p:cNvPr id="30" name="Obdĺžnik 29"/>
          <p:cNvSpPr/>
          <p:nvPr/>
        </p:nvSpPr>
        <p:spPr>
          <a:xfrm>
            <a:off x="308603" y="6030950"/>
            <a:ext cx="105905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sk-SK" sz="1100" dirty="0">
                <a:hlinkClick r:id="rId22" action="ppaction://hlinksldjump"/>
              </a:rPr>
              <a:t>Martin</a:t>
            </a:r>
          </a:p>
          <a:p>
            <a:pPr fontAlgn="ctr"/>
            <a:r>
              <a:rPr lang="sk-SK" sz="1100" dirty="0">
                <a:hlinkClick r:id="rId22" action="ppaction://hlinksldjump"/>
              </a:rPr>
              <a:t>Mináč</a:t>
            </a:r>
            <a:endParaRPr lang="sk-SK" sz="1100" dirty="0"/>
          </a:p>
        </p:txBody>
      </p:sp>
      <p:sp>
        <p:nvSpPr>
          <p:cNvPr id="31" name="Obdĺžnik 30"/>
          <p:cNvSpPr/>
          <p:nvPr/>
        </p:nvSpPr>
        <p:spPr>
          <a:xfrm>
            <a:off x="1514921" y="6023872"/>
            <a:ext cx="105905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sk-SK" sz="1100" dirty="0">
                <a:hlinkClick r:id="rId23" action="ppaction://hlinksldjump"/>
              </a:rPr>
              <a:t>Bianka</a:t>
            </a:r>
          </a:p>
          <a:p>
            <a:pPr fontAlgn="ctr"/>
            <a:r>
              <a:rPr lang="sk-SK" sz="1100" dirty="0">
                <a:hlinkClick r:id="rId23" action="ppaction://hlinksldjump"/>
              </a:rPr>
              <a:t>Novosadová</a:t>
            </a:r>
            <a:endParaRPr lang="sk-SK" sz="1100" dirty="0"/>
          </a:p>
        </p:txBody>
      </p:sp>
      <p:sp>
        <p:nvSpPr>
          <p:cNvPr id="32" name="Obdĺžnik 31"/>
          <p:cNvSpPr/>
          <p:nvPr/>
        </p:nvSpPr>
        <p:spPr>
          <a:xfrm>
            <a:off x="5133782" y="6025593"/>
            <a:ext cx="105905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sk-SK" sz="1100" dirty="0">
                <a:hlinkClick r:id="rId24" action="ppaction://hlinksldjump"/>
              </a:rPr>
              <a:t>Nikola</a:t>
            </a:r>
          </a:p>
          <a:p>
            <a:pPr fontAlgn="ctr"/>
            <a:r>
              <a:rPr lang="sk-SK" sz="1100" dirty="0" err="1">
                <a:hlinkClick r:id="rId24" action="ppaction://hlinksldjump"/>
              </a:rPr>
              <a:t>Sihelská</a:t>
            </a:r>
            <a:endParaRPr lang="sk-SK" sz="1100" dirty="0"/>
          </a:p>
        </p:txBody>
      </p:sp>
      <p:sp>
        <p:nvSpPr>
          <p:cNvPr id="33" name="Obdĺžnik 32"/>
          <p:cNvSpPr/>
          <p:nvPr/>
        </p:nvSpPr>
        <p:spPr>
          <a:xfrm>
            <a:off x="6340069" y="6025594"/>
            <a:ext cx="105905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sk-SK" sz="1100" dirty="0">
                <a:hlinkClick r:id="rId25" action="ppaction://hlinksldjump"/>
              </a:rPr>
              <a:t>Janka</a:t>
            </a:r>
          </a:p>
          <a:p>
            <a:pPr fontAlgn="ctr"/>
            <a:r>
              <a:rPr lang="sk-SK" sz="1100" dirty="0" err="1">
                <a:hlinkClick r:id="rId25" action="ppaction://hlinksldjump"/>
              </a:rPr>
              <a:t>Strýčeková</a:t>
            </a:r>
            <a:endParaRPr lang="sk-SK" sz="1100" dirty="0"/>
          </a:p>
        </p:txBody>
      </p:sp>
      <p:sp>
        <p:nvSpPr>
          <p:cNvPr id="34" name="Obdĺžnik 33"/>
          <p:cNvSpPr/>
          <p:nvPr/>
        </p:nvSpPr>
        <p:spPr>
          <a:xfrm>
            <a:off x="7546356" y="6025595"/>
            <a:ext cx="105905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sk-SK" sz="1100" dirty="0">
                <a:hlinkClick r:id="rId26" action="ppaction://hlinksldjump"/>
              </a:rPr>
              <a:t>Iveta</a:t>
            </a:r>
          </a:p>
          <a:p>
            <a:pPr fontAlgn="ctr"/>
            <a:r>
              <a:rPr lang="sk-SK" sz="1100" dirty="0" err="1">
                <a:hlinkClick r:id="rId26" action="ppaction://hlinksldjump"/>
              </a:rPr>
              <a:t>Špaldová</a:t>
            </a:r>
            <a:endParaRPr lang="sk-SK" sz="1100" dirty="0"/>
          </a:p>
        </p:txBody>
      </p:sp>
      <p:sp>
        <p:nvSpPr>
          <p:cNvPr id="35" name="Obdĺžnik 34"/>
          <p:cNvSpPr/>
          <p:nvPr/>
        </p:nvSpPr>
        <p:spPr>
          <a:xfrm>
            <a:off x="8752643" y="6025595"/>
            <a:ext cx="105905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sk-SK" sz="1100" dirty="0">
                <a:hlinkClick r:id="rId27" action="ppaction://hlinksldjump"/>
              </a:rPr>
              <a:t>Anna</a:t>
            </a:r>
          </a:p>
          <a:p>
            <a:pPr fontAlgn="ctr"/>
            <a:r>
              <a:rPr lang="sk-SK" sz="1100" dirty="0" err="1">
                <a:hlinkClick r:id="rId27" action="ppaction://hlinksldjump"/>
              </a:rPr>
              <a:t>Švantnerová</a:t>
            </a:r>
            <a:endParaRPr lang="sk-SK" sz="1100" dirty="0"/>
          </a:p>
        </p:txBody>
      </p:sp>
      <p:sp>
        <p:nvSpPr>
          <p:cNvPr id="36" name="Obdĺžnik 35"/>
          <p:cNvSpPr/>
          <p:nvPr/>
        </p:nvSpPr>
        <p:spPr>
          <a:xfrm>
            <a:off x="9958917" y="6025596"/>
            <a:ext cx="105905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sk-SK" sz="1100" dirty="0">
                <a:hlinkClick r:id="rId28" action="ppaction://hlinksldjump"/>
              </a:rPr>
              <a:t>Simona</a:t>
            </a:r>
          </a:p>
          <a:p>
            <a:pPr fontAlgn="ctr"/>
            <a:r>
              <a:rPr lang="sk-SK" sz="1100" dirty="0">
                <a:hlinkClick r:id="rId28" action="ppaction://hlinksldjump"/>
              </a:rPr>
              <a:t>Takáčová</a:t>
            </a:r>
            <a:endParaRPr lang="sk-SK" sz="1100" dirty="0"/>
          </a:p>
        </p:txBody>
      </p:sp>
      <p:pic>
        <p:nvPicPr>
          <p:cNvPr id="2" name="Obrázok 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65" y="413625"/>
            <a:ext cx="860627" cy="1147501"/>
          </a:xfrm>
          <a:prstGeom prst="rect">
            <a:avLst/>
          </a:prstGeom>
        </p:spPr>
      </p:pic>
      <p:pic>
        <p:nvPicPr>
          <p:cNvPr id="41" name="Obrázok 40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530" y="412859"/>
            <a:ext cx="860625" cy="1147501"/>
          </a:xfrm>
          <a:prstGeom prst="rect">
            <a:avLst/>
          </a:prstGeom>
        </p:spPr>
      </p:pic>
      <p:pic>
        <p:nvPicPr>
          <p:cNvPr id="42" name="Obrázok 4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194" y="412859"/>
            <a:ext cx="860625" cy="1147501"/>
          </a:xfrm>
          <a:prstGeom prst="rect">
            <a:avLst/>
          </a:prstGeom>
        </p:spPr>
      </p:pic>
      <p:pic>
        <p:nvPicPr>
          <p:cNvPr id="43" name="Obrázok 4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103" y="412858"/>
            <a:ext cx="860625" cy="1147501"/>
          </a:xfrm>
          <a:prstGeom prst="rect">
            <a:avLst/>
          </a:prstGeom>
        </p:spPr>
      </p:pic>
      <p:pic>
        <p:nvPicPr>
          <p:cNvPr id="44" name="Obrázok 43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157" y="412857"/>
            <a:ext cx="860625" cy="1147501"/>
          </a:xfrm>
          <a:prstGeom prst="rect">
            <a:avLst/>
          </a:prstGeom>
        </p:spPr>
      </p:pic>
      <p:pic>
        <p:nvPicPr>
          <p:cNvPr id="45" name="Obrázok 44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210" y="414128"/>
            <a:ext cx="860627" cy="1144958"/>
          </a:xfrm>
          <a:prstGeom prst="rect">
            <a:avLst/>
          </a:prstGeom>
        </p:spPr>
      </p:pic>
      <p:pic>
        <p:nvPicPr>
          <p:cNvPr id="46" name="Obrázok 45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969" y="412856"/>
            <a:ext cx="860146" cy="1147501"/>
          </a:xfrm>
          <a:prstGeom prst="rect">
            <a:avLst/>
          </a:prstGeom>
        </p:spPr>
      </p:pic>
      <p:pic>
        <p:nvPicPr>
          <p:cNvPr id="47" name="Obrázok 46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59" y="2491078"/>
            <a:ext cx="860625" cy="1147501"/>
          </a:xfrm>
          <a:prstGeom prst="rect">
            <a:avLst/>
          </a:prstGeom>
        </p:spPr>
      </p:pic>
      <p:pic>
        <p:nvPicPr>
          <p:cNvPr id="48" name="Obrázok 47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65" y="2491078"/>
            <a:ext cx="860625" cy="1147501"/>
          </a:xfrm>
          <a:prstGeom prst="rect">
            <a:avLst/>
          </a:prstGeom>
        </p:spPr>
      </p:pic>
      <p:pic>
        <p:nvPicPr>
          <p:cNvPr id="49" name="Obrázok 48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254" y="2507389"/>
            <a:ext cx="860625" cy="1147501"/>
          </a:xfrm>
          <a:prstGeom prst="rect">
            <a:avLst/>
          </a:prstGeom>
        </p:spPr>
      </p:pic>
      <p:pic>
        <p:nvPicPr>
          <p:cNvPr id="50" name="Obrázok 49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490" y="2507388"/>
            <a:ext cx="860625" cy="1147501"/>
          </a:xfrm>
          <a:prstGeom prst="rect">
            <a:avLst/>
          </a:prstGeom>
        </p:spPr>
      </p:pic>
      <p:pic>
        <p:nvPicPr>
          <p:cNvPr id="51" name="Obrázok 50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779" y="2507388"/>
            <a:ext cx="860625" cy="1147501"/>
          </a:xfrm>
          <a:prstGeom prst="rect">
            <a:avLst/>
          </a:prstGeom>
        </p:spPr>
      </p:pic>
      <p:pic>
        <p:nvPicPr>
          <p:cNvPr id="52" name="Obrázok 51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068" y="2507388"/>
            <a:ext cx="860625" cy="1147501"/>
          </a:xfrm>
          <a:prstGeom prst="rect">
            <a:avLst/>
          </a:prstGeom>
        </p:spPr>
      </p:pic>
      <p:pic>
        <p:nvPicPr>
          <p:cNvPr id="53" name="Obrázok 52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356" y="2486352"/>
            <a:ext cx="860625" cy="1147501"/>
          </a:xfrm>
          <a:prstGeom prst="rect">
            <a:avLst/>
          </a:prstGeom>
        </p:spPr>
      </p:pic>
      <p:pic>
        <p:nvPicPr>
          <p:cNvPr id="54" name="Obrázok 53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831" y="2513582"/>
            <a:ext cx="746250" cy="1147501"/>
          </a:xfrm>
          <a:prstGeom prst="rect">
            <a:avLst/>
          </a:prstGeom>
        </p:spPr>
      </p:pic>
      <p:pic>
        <p:nvPicPr>
          <p:cNvPr id="55" name="Obrázok 54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918" y="2486351"/>
            <a:ext cx="860625" cy="1147501"/>
          </a:xfrm>
          <a:prstGeom prst="rect">
            <a:avLst/>
          </a:prstGeom>
        </p:spPr>
      </p:pic>
      <p:pic>
        <p:nvPicPr>
          <p:cNvPr id="56" name="Obrázok 55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60" y="4813700"/>
            <a:ext cx="860625" cy="1147501"/>
          </a:xfrm>
          <a:prstGeom prst="rect">
            <a:avLst/>
          </a:prstGeom>
        </p:spPr>
      </p:pic>
      <p:pic>
        <p:nvPicPr>
          <p:cNvPr id="57" name="Obrázok 56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64" y="4807863"/>
            <a:ext cx="860625" cy="1147501"/>
          </a:xfrm>
          <a:prstGeom prst="rect">
            <a:avLst/>
          </a:prstGeom>
        </p:spPr>
      </p:pic>
      <p:pic>
        <p:nvPicPr>
          <p:cNvPr id="58" name="Obrázok 57">
            <a:hlinkClick r:id="rId28" action="ppaction://hlinksldjump"/>
          </p:cNvPr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633" y="4807862"/>
            <a:ext cx="859193" cy="1147501"/>
          </a:xfrm>
          <a:prstGeom prst="rect">
            <a:avLst/>
          </a:prstGeom>
        </p:spPr>
      </p:pic>
      <p:pic>
        <p:nvPicPr>
          <p:cNvPr id="59" name="Obrázok 58">
            <a:hlinkClick r:id="rId27" action="ppaction://hlinksldjump"/>
          </p:cNvPr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971" y="4807860"/>
            <a:ext cx="860625" cy="1147501"/>
          </a:xfrm>
          <a:prstGeom prst="rect">
            <a:avLst/>
          </a:prstGeom>
        </p:spPr>
      </p:pic>
      <p:pic>
        <p:nvPicPr>
          <p:cNvPr id="60" name="Obrázok 59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489" y="4813699"/>
            <a:ext cx="860625" cy="1147501"/>
          </a:xfrm>
          <a:prstGeom prst="rect">
            <a:avLst/>
          </a:prstGeom>
        </p:spPr>
      </p:pic>
      <p:pic>
        <p:nvPicPr>
          <p:cNvPr id="61" name="Obrázok 60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778" y="4867247"/>
            <a:ext cx="860627" cy="1040402"/>
          </a:xfrm>
          <a:prstGeom prst="rect">
            <a:avLst/>
          </a:prstGeom>
        </p:spPr>
      </p:pic>
      <p:pic>
        <p:nvPicPr>
          <p:cNvPr id="62" name="Obrázok 61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419" y="4813697"/>
            <a:ext cx="853513" cy="1147501"/>
          </a:xfrm>
          <a:prstGeom prst="rect">
            <a:avLst/>
          </a:prstGeom>
        </p:spPr>
      </p:pic>
      <p:pic>
        <p:nvPicPr>
          <p:cNvPr id="63" name="Obrázok 62">
            <a:hlinkClick r:id="rId26" action="ppaction://hlinksldjump"/>
          </p:cNvPr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356" y="4813696"/>
            <a:ext cx="860625" cy="1147501"/>
          </a:xfrm>
          <a:prstGeom prst="rect">
            <a:avLst/>
          </a:prstGeom>
        </p:spPr>
      </p:pic>
      <p:pic>
        <p:nvPicPr>
          <p:cNvPr id="64" name="Obrázok 63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810" y="4807861"/>
            <a:ext cx="860625" cy="1147501"/>
          </a:xfrm>
          <a:prstGeom prst="rect">
            <a:avLst/>
          </a:prstGeom>
        </p:spPr>
      </p:pic>
      <p:sp>
        <p:nvSpPr>
          <p:cNvPr id="65" name="Obdĺžnik 64"/>
          <p:cNvSpPr/>
          <p:nvPr/>
        </p:nvSpPr>
        <p:spPr>
          <a:xfrm>
            <a:off x="304059" y="1664364"/>
            <a:ext cx="105905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sk-SK" sz="1100" dirty="0" smtClean="0"/>
              <a:t>Riaditeľka, Helena Pašiaková</a:t>
            </a:r>
            <a:endParaRPr lang="sk-SK" sz="1100" dirty="0">
              <a:latin typeface="Arial" panose="020B0604020202020204" pitchFamily="34" charset="0"/>
            </a:endParaRPr>
          </a:p>
        </p:txBody>
      </p:sp>
      <p:sp>
        <p:nvSpPr>
          <p:cNvPr id="66" name="Obdĺžnik 65"/>
          <p:cNvSpPr/>
          <p:nvPr/>
        </p:nvSpPr>
        <p:spPr>
          <a:xfrm>
            <a:off x="9958917" y="1664364"/>
            <a:ext cx="105905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sk-SK" sz="1100" dirty="0" smtClean="0"/>
              <a:t>Triedna učiteľka, Tatiana Pohorelská</a:t>
            </a:r>
            <a:endParaRPr lang="sk-SK" sz="1100" dirty="0">
              <a:latin typeface="Arial" panose="020B0604020202020204" pitchFamily="34" charset="0"/>
            </a:endParaRPr>
          </a:p>
        </p:txBody>
      </p:sp>
      <p:pic>
        <p:nvPicPr>
          <p:cNvPr id="67" name="Obrázok 6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59" y="459397"/>
            <a:ext cx="860627" cy="1051877"/>
          </a:xfrm>
          <a:prstGeom prst="rect">
            <a:avLst/>
          </a:prstGeom>
        </p:spPr>
      </p:pic>
      <p:pic>
        <p:nvPicPr>
          <p:cNvPr id="68" name="Obrázok 6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199" y="480569"/>
            <a:ext cx="860627" cy="100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56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>
                <a:ln w="0">
                  <a:solidFill>
                    <a:schemeClr val="accent4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Bianka Novosadová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Šípka doprava 4">
            <a:hlinkClick r:id="rId2" action="ppaction://hlinksldjump"/>
          </p:cNvPr>
          <p:cNvSpPr/>
          <p:nvPr/>
        </p:nvSpPr>
        <p:spPr>
          <a:xfrm rot="10800000">
            <a:off x="10601997" y="5716543"/>
            <a:ext cx="1339403" cy="920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7" name="Zástupný symbol obsahu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771" y="1444631"/>
            <a:ext cx="3455327" cy="519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9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>
                <a:ln w="0">
                  <a:solidFill>
                    <a:schemeClr val="accent4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Barbora Poláková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Šípka doprava 4">
            <a:hlinkClick r:id="rId2" action="ppaction://hlinksldjump"/>
          </p:cNvPr>
          <p:cNvSpPr/>
          <p:nvPr/>
        </p:nvSpPr>
        <p:spPr>
          <a:xfrm rot="10800000">
            <a:off x="10601997" y="5716543"/>
            <a:ext cx="1339403" cy="920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7" name="Zástupný symbol obsahu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771" y="1445456"/>
            <a:ext cx="3455327" cy="519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07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>
                <a:ln w="0">
                  <a:solidFill>
                    <a:schemeClr val="accent4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Janka </a:t>
            </a:r>
            <a:r>
              <a:rPr lang="sk-SK" dirty="0" err="1">
                <a:ln w="0">
                  <a:solidFill>
                    <a:schemeClr val="accent4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Pôbišová</a:t>
            </a:r>
            <a:r>
              <a:rPr lang="sk-SK" dirty="0">
                <a:ln w="0">
                  <a:solidFill>
                    <a:schemeClr val="accent4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Šípka doprava 4">
            <a:hlinkClick r:id="rId2" action="ppaction://hlinksldjump"/>
          </p:cNvPr>
          <p:cNvSpPr/>
          <p:nvPr/>
        </p:nvSpPr>
        <p:spPr>
          <a:xfrm rot="10800000">
            <a:off x="10601997" y="5716543"/>
            <a:ext cx="1339403" cy="920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7" name="Zástupný symbol obsahu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771" y="1905001"/>
            <a:ext cx="4021998" cy="439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91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>
                <a:ln w="0">
                  <a:solidFill>
                    <a:schemeClr val="accent4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Nikola </a:t>
            </a:r>
            <a:r>
              <a:rPr lang="sk-SK" dirty="0" err="1">
                <a:ln w="0">
                  <a:solidFill>
                    <a:schemeClr val="accent4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Sihelská</a:t>
            </a:r>
            <a:r>
              <a:rPr lang="sk-SK" dirty="0">
                <a:ln w="0">
                  <a:solidFill>
                    <a:schemeClr val="accent4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Šípka doprava 4">
            <a:hlinkClick r:id="rId2" action="ppaction://hlinksldjump"/>
          </p:cNvPr>
          <p:cNvSpPr/>
          <p:nvPr/>
        </p:nvSpPr>
        <p:spPr>
          <a:xfrm rot="10800000">
            <a:off x="10601997" y="5716543"/>
            <a:ext cx="1339403" cy="920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6" name="Zástupný symbol obsahu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771" y="1444630"/>
            <a:ext cx="3596995" cy="486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90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>
                <a:ln w="0">
                  <a:solidFill>
                    <a:schemeClr val="accent4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Janka </a:t>
            </a:r>
            <a:r>
              <a:rPr lang="sk-SK" dirty="0" err="1">
                <a:ln w="0">
                  <a:solidFill>
                    <a:schemeClr val="accent4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Strýčeková</a:t>
            </a:r>
            <a:r>
              <a:rPr lang="sk-SK" dirty="0">
                <a:ln w="0">
                  <a:solidFill>
                    <a:schemeClr val="accent4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Šípka doprava 4">
            <a:hlinkClick r:id="rId2" action="ppaction://hlinksldjump"/>
          </p:cNvPr>
          <p:cNvSpPr/>
          <p:nvPr/>
        </p:nvSpPr>
        <p:spPr>
          <a:xfrm rot="10800000">
            <a:off x="10601997" y="5716543"/>
            <a:ext cx="1339403" cy="920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6" name="Zástupný symbol obsahu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771" y="1444631"/>
            <a:ext cx="3485240" cy="468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9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>
                <a:ln w="0">
                  <a:solidFill>
                    <a:schemeClr val="accent4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Iveta </a:t>
            </a:r>
            <a:r>
              <a:rPr lang="sk-SK" dirty="0" err="1">
                <a:ln w="0">
                  <a:solidFill>
                    <a:schemeClr val="accent4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Špaldová</a:t>
            </a:r>
            <a:r>
              <a:rPr lang="sk-SK" dirty="0">
                <a:ln w="0">
                  <a:solidFill>
                    <a:schemeClr val="accent4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Šípka doprava 3">
            <a:hlinkClick r:id="rId2" action="ppaction://hlinksldjump"/>
          </p:cNvPr>
          <p:cNvSpPr/>
          <p:nvPr/>
        </p:nvSpPr>
        <p:spPr>
          <a:xfrm rot="10800000">
            <a:off x="10601997" y="5716543"/>
            <a:ext cx="1339403" cy="920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6" name="Zástupný symbol obsahu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771" y="1444631"/>
            <a:ext cx="3455327" cy="519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35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>
                <a:ln w="0">
                  <a:solidFill>
                    <a:schemeClr val="accent4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Anna </a:t>
            </a:r>
            <a:r>
              <a:rPr lang="sk-SK" dirty="0" err="1">
                <a:ln w="0">
                  <a:solidFill>
                    <a:schemeClr val="accent4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Švantnerová</a:t>
            </a:r>
            <a:r>
              <a:rPr lang="sk-SK" dirty="0">
                <a:ln w="0">
                  <a:solidFill>
                    <a:schemeClr val="accent4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Šípka doprava 3">
            <a:hlinkClick r:id="rId2" action="ppaction://hlinksldjump"/>
          </p:cNvPr>
          <p:cNvSpPr/>
          <p:nvPr/>
        </p:nvSpPr>
        <p:spPr>
          <a:xfrm rot="10800000">
            <a:off x="10601997" y="5716543"/>
            <a:ext cx="1339403" cy="920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6" name="Zástupný symbol obsahu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771" y="1444631"/>
            <a:ext cx="3455327" cy="519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83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>
                <a:ln w="0">
                  <a:solidFill>
                    <a:schemeClr val="accent4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Simona Takáčová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Šípka doprava 3">
            <a:hlinkClick r:id="rId2" action="ppaction://hlinksldjump"/>
          </p:cNvPr>
          <p:cNvSpPr/>
          <p:nvPr/>
        </p:nvSpPr>
        <p:spPr>
          <a:xfrm rot="10800000">
            <a:off x="10601997" y="5716543"/>
            <a:ext cx="1339403" cy="920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5" name="Zástupný symbol obsahu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771" y="1444631"/>
            <a:ext cx="3479508" cy="464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16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4" b="6541"/>
          <a:stretch/>
        </p:blipFill>
        <p:spPr>
          <a:xfrm>
            <a:off x="0" y="0"/>
            <a:ext cx="12192000" cy="6858000"/>
          </a:xfrm>
        </p:spPr>
      </p:pic>
      <p:sp>
        <p:nvSpPr>
          <p:cNvPr id="3" name="Zahnutá šípka doľava 2">
            <a:hlinkClick r:id="rId3" action="ppaction://hlinksldjump"/>
          </p:cNvPr>
          <p:cNvSpPr/>
          <p:nvPr/>
        </p:nvSpPr>
        <p:spPr>
          <a:xfrm>
            <a:off x="10792496" y="5692461"/>
            <a:ext cx="1068946" cy="85000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99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4900" dirty="0">
                <a:ln w="0">
                  <a:solidFill>
                    <a:schemeClr val="accent4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Natália	</a:t>
            </a:r>
            <a:r>
              <a:rPr lang="sk-SK" sz="4900" dirty="0" err="1">
                <a:ln w="0">
                  <a:solidFill>
                    <a:schemeClr val="accent4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Brucháneková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771" y="1444631"/>
            <a:ext cx="3455327" cy="5192752"/>
          </a:xfrm>
        </p:spPr>
      </p:pic>
      <p:sp>
        <p:nvSpPr>
          <p:cNvPr id="5" name="Šípka doprava 4">
            <a:hlinkClick r:id="rId3" action="ppaction://hlinksldjump"/>
          </p:cNvPr>
          <p:cNvSpPr/>
          <p:nvPr/>
        </p:nvSpPr>
        <p:spPr>
          <a:xfrm rot="10800000">
            <a:off x="10601997" y="5716543"/>
            <a:ext cx="1339403" cy="920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2086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35442" y="615137"/>
            <a:ext cx="7367337" cy="1325563"/>
          </a:xfrm>
        </p:spPr>
        <p:txBody>
          <a:bodyPr>
            <a:noAutofit/>
          </a:bodyPr>
          <a:lstStyle/>
          <a:p>
            <a:pPr fontAlgn="ctr">
              <a:spcBef>
                <a:spcPts val="0"/>
              </a:spcBef>
            </a:pPr>
            <a:r>
              <a:rPr lang="sk-SK" dirty="0" smtClean="0">
                <a:ln w="0">
                  <a:solidFill>
                    <a:schemeClr val="accent4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Linda </a:t>
            </a:r>
            <a:r>
              <a:rPr lang="sk-SK" dirty="0" err="1" smtClean="0">
                <a:ln w="0">
                  <a:solidFill>
                    <a:schemeClr val="accent4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Csölleová</a:t>
            </a:r>
            <a:r>
              <a:rPr lang="sk-SK" sz="5400" dirty="0">
                <a:ln w="0">
                  <a:solidFill>
                    <a:schemeClr val="accent4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sk-SK" sz="5400" dirty="0">
                <a:ln w="0">
                  <a:solidFill>
                    <a:schemeClr val="accent4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sk-SK" sz="5400" dirty="0">
                <a:ln w="0">
                  <a:solidFill>
                    <a:schemeClr val="accent4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sk-SK" sz="5400" dirty="0">
                <a:ln w="0">
                  <a:solidFill>
                    <a:schemeClr val="accent4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sk-SK" sz="5400" dirty="0">
              <a:ln w="0">
                <a:solidFill>
                  <a:schemeClr val="accent4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Šípka doprava 4">
            <a:hlinkClick r:id="rId2" action="ppaction://hlinksldjump"/>
          </p:cNvPr>
          <p:cNvSpPr/>
          <p:nvPr/>
        </p:nvSpPr>
        <p:spPr>
          <a:xfrm rot="10800000">
            <a:off x="10601997" y="5716543"/>
            <a:ext cx="1339403" cy="920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7" name="Zástupný symbol obsahu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771" y="1444631"/>
            <a:ext cx="3455327" cy="519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29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ctr"/>
            <a:r>
              <a:rPr lang="sk-SK" sz="4900" dirty="0">
                <a:ln w="0">
                  <a:solidFill>
                    <a:schemeClr val="accent4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Patrícia</a:t>
            </a:r>
            <a:r>
              <a:rPr lang="sk-SK" sz="4900" dirty="0" smtClean="0"/>
              <a:t> </a:t>
            </a:r>
            <a:r>
              <a:rPr lang="sk-SK" sz="4900" dirty="0" err="1">
                <a:ln w="0">
                  <a:solidFill>
                    <a:schemeClr val="accent4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Dachová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7" name="Zástupný symbol obsah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Šípka doprava 7">
            <a:hlinkClick r:id="rId2" action="ppaction://hlinksldjump"/>
          </p:cNvPr>
          <p:cNvSpPr/>
          <p:nvPr/>
        </p:nvSpPr>
        <p:spPr>
          <a:xfrm rot="10800000">
            <a:off x="10601997" y="5716543"/>
            <a:ext cx="1339403" cy="920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6" name="Zástupný symbol obsahu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771" y="1444631"/>
            <a:ext cx="3455327" cy="519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3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>
                <a:ln w="0">
                  <a:solidFill>
                    <a:schemeClr val="accent4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Jana</a:t>
            </a:r>
            <a:r>
              <a:rPr lang="sk-SK" dirty="0" smtClean="0"/>
              <a:t> </a:t>
            </a:r>
            <a:r>
              <a:rPr lang="sk-SK" dirty="0" err="1">
                <a:ln w="0">
                  <a:solidFill>
                    <a:schemeClr val="accent4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Ďurejová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Šípka doprava 4">
            <a:hlinkClick r:id="rId2" action="ppaction://hlinksldjump"/>
          </p:cNvPr>
          <p:cNvSpPr/>
          <p:nvPr/>
        </p:nvSpPr>
        <p:spPr>
          <a:xfrm rot="10800000">
            <a:off x="10601997" y="5716543"/>
            <a:ext cx="1339403" cy="920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7" name="Zástupný symbol obsahu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771" y="1444631"/>
            <a:ext cx="3455327" cy="519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26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>
                <a:ln w="0">
                  <a:solidFill>
                    <a:schemeClr val="accent4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René</a:t>
            </a:r>
            <a:r>
              <a:rPr lang="sk-SK" dirty="0" smtClean="0"/>
              <a:t> </a:t>
            </a:r>
            <a:r>
              <a:rPr lang="sk-SK" dirty="0" err="1">
                <a:ln w="0">
                  <a:solidFill>
                    <a:schemeClr val="accent4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Gréč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Šípka doprava 4">
            <a:hlinkClick r:id="rId2" action="ppaction://hlinksldjump"/>
          </p:cNvPr>
          <p:cNvSpPr/>
          <p:nvPr/>
        </p:nvSpPr>
        <p:spPr>
          <a:xfrm rot="10800000">
            <a:off x="10601997" y="5716543"/>
            <a:ext cx="1339403" cy="920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7" name="Zástupný symbol obsahu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771" y="1444631"/>
            <a:ext cx="3455327" cy="519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4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n w="0">
                  <a:solidFill>
                    <a:schemeClr val="accent4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Adam</a:t>
            </a:r>
            <a:r>
              <a:rPr lang="sk-SK" dirty="0"/>
              <a:t> </a:t>
            </a:r>
            <a:r>
              <a:rPr lang="sk-SK" dirty="0" err="1">
                <a:ln w="0">
                  <a:solidFill>
                    <a:schemeClr val="accent4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Gulán</a:t>
            </a:r>
            <a:r>
              <a:rPr lang="sk-SK" dirty="0"/>
              <a:t>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Šípka doprava 4">
            <a:hlinkClick r:id="rId2" action="ppaction://hlinksldjump"/>
          </p:cNvPr>
          <p:cNvSpPr/>
          <p:nvPr/>
        </p:nvSpPr>
        <p:spPr>
          <a:xfrm rot="10800000">
            <a:off x="10601997" y="5716543"/>
            <a:ext cx="1339403" cy="920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7" name="Zástupný symbol obsahu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771" y="1737456"/>
            <a:ext cx="3455327" cy="460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48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n w="0">
                  <a:solidFill>
                    <a:schemeClr val="accent4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Kristián</a:t>
            </a:r>
            <a:r>
              <a:rPr lang="sk-SK" dirty="0"/>
              <a:t> </a:t>
            </a:r>
            <a:r>
              <a:rPr lang="sk-SK" dirty="0" err="1">
                <a:ln w="0">
                  <a:solidFill>
                    <a:schemeClr val="accent4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Hanus</a:t>
            </a:r>
            <a:r>
              <a:rPr lang="sk-SK" dirty="0"/>
              <a:t>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Šípka doprava 4">
            <a:hlinkClick r:id="rId2" action="ppaction://hlinksldjump"/>
          </p:cNvPr>
          <p:cNvSpPr/>
          <p:nvPr/>
        </p:nvSpPr>
        <p:spPr>
          <a:xfrm rot="10800000">
            <a:off x="10601997" y="5716543"/>
            <a:ext cx="1339403" cy="920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7" name="Zástupný symbol obsahu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771" y="1736173"/>
            <a:ext cx="3455327" cy="460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45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ym">
  <a:themeElements>
    <a:clrScheme name="Dym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ym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ym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660</TotalTime>
  <Words>111</Words>
  <Application>Microsoft Office PowerPoint</Application>
  <PresentationFormat>Širokouhlá</PresentationFormat>
  <Paragraphs>78</Paragraphs>
  <Slides>28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28</vt:i4>
      </vt:variant>
    </vt:vector>
  </HeadingPairs>
  <TitlesOfParts>
    <vt:vector size="32" baseType="lpstr">
      <vt:lpstr>Arial</vt:lpstr>
      <vt:lpstr>Century Gothic</vt:lpstr>
      <vt:lpstr>Wingdings 3</vt:lpstr>
      <vt:lpstr>Dym</vt:lpstr>
      <vt:lpstr>V.A</vt:lpstr>
      <vt:lpstr>Prezentácia programu PowerPoint</vt:lpstr>
      <vt:lpstr>Natália Brucháneková </vt:lpstr>
      <vt:lpstr>Linda Csölleová  </vt:lpstr>
      <vt:lpstr>Patrícia Dachová </vt:lpstr>
      <vt:lpstr>Jana Ďurejová </vt:lpstr>
      <vt:lpstr>René Gréč </vt:lpstr>
      <vt:lpstr>Adam Gulán </vt:lpstr>
      <vt:lpstr>Kristián Hanus </vt:lpstr>
      <vt:lpstr>Romana Kordíková </vt:lpstr>
      <vt:lpstr>Andrea Krajčová </vt:lpstr>
      <vt:lpstr>Svetlana Kubaliaková </vt:lpstr>
      <vt:lpstr>Diana Lapajová </vt:lpstr>
      <vt:lpstr>Veronika Jessie Matošová </vt:lpstr>
      <vt:lpstr>Armand Medveď </vt:lpstr>
      <vt:lpstr>Maroš Melicher </vt:lpstr>
      <vt:lpstr>Mária Michalove </vt:lpstr>
      <vt:lpstr>Jana Mikulová </vt:lpstr>
      <vt:lpstr>Martin Mináč </vt:lpstr>
      <vt:lpstr>Bianka Novosadová </vt:lpstr>
      <vt:lpstr>Barbora Poláková </vt:lpstr>
      <vt:lpstr>Janka Pôbišová </vt:lpstr>
      <vt:lpstr>Nikola Sihelská </vt:lpstr>
      <vt:lpstr>Janka Strýčeková </vt:lpstr>
      <vt:lpstr>Iveta Špaldová </vt:lpstr>
      <vt:lpstr>Anna Švantnerová </vt:lpstr>
      <vt:lpstr>Simona Takáčová </vt:lpstr>
      <vt:lpstr>Prezentácia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Tablo</dc:title>
  <dc:creator>Stanislav Špalda</dc:creator>
  <cp:lastModifiedBy>Stanislav Špalda</cp:lastModifiedBy>
  <cp:revision>33</cp:revision>
  <dcterms:created xsi:type="dcterms:W3CDTF">2015-06-24T08:04:22Z</dcterms:created>
  <dcterms:modified xsi:type="dcterms:W3CDTF">2015-06-26T06:18:17Z</dcterms:modified>
</cp:coreProperties>
</file>