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00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5F7-96BF-4AAC-BC24-7EE3F60AC394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91B7-9181-4BAE-AC24-4E3DC81B58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502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5F7-96BF-4AAC-BC24-7EE3F60AC394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91B7-9181-4BAE-AC24-4E3DC81B58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3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5F7-96BF-4AAC-BC24-7EE3F60AC394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91B7-9181-4BAE-AC24-4E3DC81B58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316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5F7-96BF-4AAC-BC24-7EE3F60AC394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91B7-9181-4BAE-AC24-4E3DC81B58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941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5F7-96BF-4AAC-BC24-7EE3F60AC394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91B7-9181-4BAE-AC24-4E3DC81B58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353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5F7-96BF-4AAC-BC24-7EE3F60AC394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91B7-9181-4BAE-AC24-4E3DC81B58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99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5F7-96BF-4AAC-BC24-7EE3F60AC394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91B7-9181-4BAE-AC24-4E3DC81B58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448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5F7-96BF-4AAC-BC24-7EE3F60AC394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91B7-9181-4BAE-AC24-4E3DC81B58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648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5F7-96BF-4AAC-BC24-7EE3F60AC394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91B7-9181-4BAE-AC24-4E3DC81B58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740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5F7-96BF-4AAC-BC24-7EE3F60AC394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91B7-9181-4BAE-AC24-4E3DC81B58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640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5F7-96BF-4AAC-BC24-7EE3F60AC394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91B7-9181-4BAE-AC24-4E3DC81B58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512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BD5F7-96BF-4AAC-BC24-7EE3F60AC394}" type="datetimeFigureOut">
              <a:rPr lang="sk-SK" smtClean="0"/>
              <a:t>23. 6. 2014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691B7-9181-4BAE-AC24-4E3DC81B58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76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jpeg"/><Relationship Id="rId18" Type="http://schemas.openxmlformats.org/officeDocument/2006/relationships/slide" Target="slide9.xml"/><Relationship Id="rId26" Type="http://schemas.openxmlformats.org/officeDocument/2006/relationships/slide" Target="slide13.xml"/><Relationship Id="rId39" Type="http://schemas.openxmlformats.org/officeDocument/2006/relationships/image" Target="../media/image19.jpeg"/><Relationship Id="rId21" Type="http://schemas.openxmlformats.org/officeDocument/2006/relationships/image" Target="../media/image10.jpeg"/><Relationship Id="rId34" Type="http://schemas.openxmlformats.org/officeDocument/2006/relationships/slide" Target="slide17.xml"/><Relationship Id="rId42" Type="http://schemas.openxmlformats.org/officeDocument/2006/relationships/slide" Target="slide21.xml"/><Relationship Id="rId47" Type="http://schemas.openxmlformats.org/officeDocument/2006/relationships/image" Target="../media/image23.jpeg"/><Relationship Id="rId50" Type="http://schemas.openxmlformats.org/officeDocument/2006/relationships/slide" Target="slide25.xml"/><Relationship Id="rId55" Type="http://schemas.openxmlformats.org/officeDocument/2006/relationships/image" Target="../media/image27.jpeg"/><Relationship Id="rId7" Type="http://schemas.openxmlformats.org/officeDocument/2006/relationships/image" Target="../media/image3.jpeg"/><Relationship Id="rId2" Type="http://schemas.openxmlformats.org/officeDocument/2006/relationships/slide" Target="slide1.xml"/><Relationship Id="rId16" Type="http://schemas.openxmlformats.org/officeDocument/2006/relationships/slide" Target="slide8.xml"/><Relationship Id="rId20" Type="http://schemas.openxmlformats.org/officeDocument/2006/relationships/slide" Target="slide10.xml"/><Relationship Id="rId29" Type="http://schemas.openxmlformats.org/officeDocument/2006/relationships/image" Target="../media/image14.jpeg"/><Relationship Id="rId41" Type="http://schemas.openxmlformats.org/officeDocument/2006/relationships/image" Target="../media/image20.jpeg"/><Relationship Id="rId54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5.jpeg"/><Relationship Id="rId24" Type="http://schemas.openxmlformats.org/officeDocument/2006/relationships/slide" Target="slide12.xml"/><Relationship Id="rId32" Type="http://schemas.openxmlformats.org/officeDocument/2006/relationships/slide" Target="slide16.xml"/><Relationship Id="rId37" Type="http://schemas.openxmlformats.org/officeDocument/2006/relationships/image" Target="../media/image18.jpeg"/><Relationship Id="rId40" Type="http://schemas.openxmlformats.org/officeDocument/2006/relationships/slide" Target="slide20.xml"/><Relationship Id="rId45" Type="http://schemas.openxmlformats.org/officeDocument/2006/relationships/image" Target="../media/image22.jpeg"/><Relationship Id="rId53" Type="http://schemas.openxmlformats.org/officeDocument/2006/relationships/image" Target="../media/image26.jpeg"/><Relationship Id="rId58" Type="http://schemas.openxmlformats.org/officeDocument/2006/relationships/slide" Target="slide29.xml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23" Type="http://schemas.openxmlformats.org/officeDocument/2006/relationships/image" Target="../media/image11.jpeg"/><Relationship Id="rId28" Type="http://schemas.openxmlformats.org/officeDocument/2006/relationships/slide" Target="slide14.xml"/><Relationship Id="rId36" Type="http://schemas.openxmlformats.org/officeDocument/2006/relationships/slide" Target="slide18.xml"/><Relationship Id="rId49" Type="http://schemas.openxmlformats.org/officeDocument/2006/relationships/image" Target="../media/image24.jpeg"/><Relationship Id="rId57" Type="http://schemas.openxmlformats.org/officeDocument/2006/relationships/image" Target="../media/image28.jpeg"/><Relationship Id="rId61" Type="http://schemas.openxmlformats.org/officeDocument/2006/relationships/image" Target="../media/image30.jpeg"/><Relationship Id="rId10" Type="http://schemas.openxmlformats.org/officeDocument/2006/relationships/slide" Target="slide5.xml"/><Relationship Id="rId19" Type="http://schemas.openxmlformats.org/officeDocument/2006/relationships/image" Target="../media/image9.jpeg"/><Relationship Id="rId31" Type="http://schemas.openxmlformats.org/officeDocument/2006/relationships/image" Target="../media/image15.jpeg"/><Relationship Id="rId44" Type="http://schemas.openxmlformats.org/officeDocument/2006/relationships/slide" Target="slide22.xml"/><Relationship Id="rId52" Type="http://schemas.openxmlformats.org/officeDocument/2006/relationships/slide" Target="slide26.xml"/><Relationship Id="rId60" Type="http://schemas.openxmlformats.org/officeDocument/2006/relationships/slide" Target="slide30.xml"/><Relationship Id="rId4" Type="http://schemas.openxmlformats.org/officeDocument/2006/relationships/slide" Target="slide2.xml"/><Relationship Id="rId9" Type="http://schemas.openxmlformats.org/officeDocument/2006/relationships/image" Target="../media/image4.jpeg"/><Relationship Id="rId14" Type="http://schemas.openxmlformats.org/officeDocument/2006/relationships/slide" Target="slide7.xml"/><Relationship Id="rId22" Type="http://schemas.openxmlformats.org/officeDocument/2006/relationships/slide" Target="slide11.xml"/><Relationship Id="rId27" Type="http://schemas.openxmlformats.org/officeDocument/2006/relationships/image" Target="../media/image13.jpeg"/><Relationship Id="rId30" Type="http://schemas.openxmlformats.org/officeDocument/2006/relationships/slide" Target="slide15.xml"/><Relationship Id="rId35" Type="http://schemas.openxmlformats.org/officeDocument/2006/relationships/image" Target="../media/image17.jpeg"/><Relationship Id="rId43" Type="http://schemas.openxmlformats.org/officeDocument/2006/relationships/image" Target="../media/image21.jpeg"/><Relationship Id="rId48" Type="http://schemas.openxmlformats.org/officeDocument/2006/relationships/slide" Target="slide24.xml"/><Relationship Id="rId56" Type="http://schemas.openxmlformats.org/officeDocument/2006/relationships/slide" Target="slide28.xml"/><Relationship Id="rId8" Type="http://schemas.openxmlformats.org/officeDocument/2006/relationships/slide" Target="slide4.xml"/><Relationship Id="rId51" Type="http://schemas.openxmlformats.org/officeDocument/2006/relationships/image" Target="../media/image25.jpeg"/><Relationship Id="rId3" Type="http://schemas.openxmlformats.org/officeDocument/2006/relationships/image" Target="../media/image1.jpeg"/><Relationship Id="rId12" Type="http://schemas.openxmlformats.org/officeDocument/2006/relationships/slide" Target="slide6.xml"/><Relationship Id="rId17" Type="http://schemas.openxmlformats.org/officeDocument/2006/relationships/image" Target="../media/image8.jpeg"/><Relationship Id="rId25" Type="http://schemas.openxmlformats.org/officeDocument/2006/relationships/image" Target="../media/image12.jpeg"/><Relationship Id="rId33" Type="http://schemas.openxmlformats.org/officeDocument/2006/relationships/image" Target="../media/image16.jpeg"/><Relationship Id="rId38" Type="http://schemas.openxmlformats.org/officeDocument/2006/relationships/slide" Target="slide19.xml"/><Relationship Id="rId46" Type="http://schemas.openxmlformats.org/officeDocument/2006/relationships/slide" Target="slide23.xml"/><Relationship Id="rId59" Type="http://schemas.openxmlformats.org/officeDocument/2006/relationships/image" Target="../media/image2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q\Desktop\5.B graduation, zmensene\ambrozova_viktori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311" y="20647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q\Desktop\5.B graduation, zmensene\badinka_branislav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6595" y="39304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q\Desktop\5.B graduation, zmensene\balazova_barbora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3" y="1297731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q\Desktop\5.B graduation, zmensene\balintova_eliska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1900" y="1297730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q\Desktop\5.B graduation, zmensene\bangova_robina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1218" y="1297729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q\Desktop\5.B graduation, zmensene\bracok_filip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5" y="2650351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q\Desktop\5.B graduation, zmensene\cechova_alzbeta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1900" y="2650351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q\Desktop\5.B graduation, zmensene\doczeova_zuzana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29857" y="2642582"/>
            <a:ext cx="678839" cy="9051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Users\q\Desktop\5.B graduation, zmensene\fedorova_emilia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319" y="4149081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C:\Users\q\Desktop\5.B graduation, zmensene\gonda_martin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8072" y="4149080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q\Desktop\5.B graduation, zmensene\jancova_ivona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300" y="5413792"/>
            <a:ext cx="687524" cy="91669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q\Desktop\5.B graduation, zmensene\karcagova_kristina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8507" y="5413792"/>
            <a:ext cx="699565" cy="9327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Users\q\Desktop\5.B graduation, zmensene\kosturova_klaudia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8049" y="5439408"/>
            <a:ext cx="680353" cy="9071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Users\q\Desktop\5.B graduation, zmensene\kralik_lubomir.jp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8386" y="20650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:\Users\q\Desktop\5.B graduation, zmensene\kudlakova_anna.jp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9806" y="20648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C:\Users\q\Desktop\5.B graduation, zmensene\kuruc_marian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5974" y="1297729"/>
            <a:ext cx="677478" cy="9033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C:\Users\q\Desktop\5.B graduation, zmensene\madarova_romana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7815" y="1304828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C:\Users\q\Desktop\5.B graduation, zmensene\matuskova_jana.jpg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1291" y="1297731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C:\Users\q\Desktop\5.B graduation, zmensene\reiter_roman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4156" y="2679567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q\Desktop\5.B graduation, zmensene\sekeresova_ivona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7815" y="2679566"/>
            <a:ext cx="680352" cy="9071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C:\Users\q\Desktop\5.B graduation, zmensene\tavodova_veronika.jpg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1291" y="2679567"/>
            <a:ext cx="697680" cy="9302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C:\Users\q\Desktop\5.B graduation, zmensene\trimajova_veronika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2944" y="4133900"/>
            <a:ext cx="700977" cy="93463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C:\Users\q\Desktop\5.B graduation, zmensene\tutajova_dominika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9641" y="4118722"/>
            <a:ext cx="700977" cy="93463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C:\Users\q\Desktop\5.B graduation, zmensene\vitazka_matej.jpg">
            <a:hlinkClick r:id="rId50" action="ppaction://hlinksldjump"/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5974" y="5485799"/>
            <a:ext cx="699565" cy="9327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C:\Users\q\Desktop\5.B graduation, zmensene\vlk_michal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4081" y="5497583"/>
            <a:ext cx="710604" cy="9474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C:\Users\q\Desktop\5.B graduation, zmensene\weincillerova_kristina.jpg">
            <a:hlinkClick r:id="rId54" action="ppaction://hlinksldjump"/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9406" y="5497583"/>
            <a:ext cx="699565" cy="9327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93577" y="874445"/>
            <a:ext cx="931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Ambrózová</a:t>
            </a:r>
            <a:r>
              <a:rPr lang="sk-SK" sz="1100" dirty="0" smtClean="0"/>
              <a:t> Viktória</a:t>
            </a:r>
            <a:endParaRPr lang="sk-SK" sz="1100" dirty="0"/>
          </a:p>
        </p:txBody>
      </p:sp>
      <p:sp>
        <p:nvSpPr>
          <p:cNvPr id="8" name="BlokTextu 7"/>
          <p:cNvSpPr txBox="1"/>
          <p:nvPr/>
        </p:nvSpPr>
        <p:spPr>
          <a:xfrm>
            <a:off x="3966595" y="874445"/>
            <a:ext cx="701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Badinka</a:t>
            </a:r>
            <a:r>
              <a:rPr lang="sk-SK" sz="1100" dirty="0" smtClean="0"/>
              <a:t> Branislav</a:t>
            </a:r>
            <a:endParaRPr lang="sk-SK" sz="1100" dirty="0"/>
          </a:p>
        </p:txBody>
      </p:sp>
      <p:sp>
        <p:nvSpPr>
          <p:cNvPr id="2" name="BlokTextu 1"/>
          <p:cNvSpPr txBox="1"/>
          <p:nvPr/>
        </p:nvSpPr>
        <p:spPr>
          <a:xfrm>
            <a:off x="7283" y="2132856"/>
            <a:ext cx="684947" cy="44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Balážová Barbara</a:t>
            </a:r>
            <a:endParaRPr lang="sk-SK" sz="1100" dirty="0"/>
          </a:p>
        </p:txBody>
      </p:sp>
      <p:sp>
        <p:nvSpPr>
          <p:cNvPr id="3" name="BlokTextu 2"/>
          <p:cNvSpPr txBox="1"/>
          <p:nvPr/>
        </p:nvSpPr>
        <p:spPr>
          <a:xfrm>
            <a:off x="1115616" y="2143517"/>
            <a:ext cx="775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Bálintová</a:t>
            </a:r>
            <a:r>
              <a:rPr lang="sk-SK" sz="1100" dirty="0" smtClean="0"/>
              <a:t> Eliška</a:t>
            </a:r>
            <a:endParaRPr lang="sk-SK" sz="1100" dirty="0"/>
          </a:p>
        </p:txBody>
      </p:sp>
      <p:sp>
        <p:nvSpPr>
          <p:cNvPr id="4" name="BlokTextu 3"/>
          <p:cNvSpPr txBox="1"/>
          <p:nvPr/>
        </p:nvSpPr>
        <p:spPr>
          <a:xfrm>
            <a:off x="2298049" y="2143517"/>
            <a:ext cx="813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Bangová</a:t>
            </a:r>
            <a:r>
              <a:rPr lang="sk-SK" sz="1100" dirty="0" smtClean="0"/>
              <a:t> Robina</a:t>
            </a:r>
            <a:endParaRPr lang="sk-SK" sz="1100" dirty="0"/>
          </a:p>
        </p:txBody>
      </p:sp>
      <p:sp>
        <p:nvSpPr>
          <p:cNvPr id="5" name="BlokTextu 4"/>
          <p:cNvSpPr txBox="1"/>
          <p:nvPr/>
        </p:nvSpPr>
        <p:spPr>
          <a:xfrm>
            <a:off x="1" y="3527430"/>
            <a:ext cx="692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Bračok</a:t>
            </a:r>
            <a:r>
              <a:rPr lang="sk-SK" sz="1100" dirty="0" smtClean="0"/>
              <a:t> Filip</a:t>
            </a:r>
            <a:endParaRPr lang="sk-SK" sz="1100" dirty="0"/>
          </a:p>
        </p:txBody>
      </p:sp>
      <p:sp>
        <p:nvSpPr>
          <p:cNvPr id="6" name="BlokTextu 5"/>
          <p:cNvSpPr txBox="1"/>
          <p:nvPr/>
        </p:nvSpPr>
        <p:spPr>
          <a:xfrm>
            <a:off x="1043162" y="3527429"/>
            <a:ext cx="894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Čechová Alžbeta</a:t>
            </a:r>
            <a:endParaRPr lang="sk-SK" sz="1100" dirty="0"/>
          </a:p>
        </p:txBody>
      </p:sp>
      <p:sp>
        <p:nvSpPr>
          <p:cNvPr id="9" name="BlokTextu 8"/>
          <p:cNvSpPr txBox="1"/>
          <p:nvPr/>
        </p:nvSpPr>
        <p:spPr>
          <a:xfrm>
            <a:off x="2314892" y="3527429"/>
            <a:ext cx="797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Dóczeová</a:t>
            </a:r>
            <a:r>
              <a:rPr lang="sk-SK" sz="1100" dirty="0" smtClean="0"/>
              <a:t> Zuzana</a:t>
            </a:r>
            <a:endParaRPr lang="sk-SK" sz="1100" dirty="0"/>
          </a:p>
        </p:txBody>
      </p:sp>
      <p:sp>
        <p:nvSpPr>
          <p:cNvPr id="10" name="BlokTextu 9"/>
          <p:cNvSpPr txBox="1"/>
          <p:nvPr/>
        </p:nvSpPr>
        <p:spPr>
          <a:xfrm>
            <a:off x="519311" y="5039598"/>
            <a:ext cx="727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Fedorová</a:t>
            </a:r>
            <a:r>
              <a:rPr lang="sk-SK" sz="1100" dirty="0" smtClean="0"/>
              <a:t> Emília</a:t>
            </a:r>
            <a:endParaRPr lang="sk-SK" sz="1100" dirty="0"/>
          </a:p>
        </p:txBody>
      </p:sp>
      <p:sp>
        <p:nvSpPr>
          <p:cNvPr id="11" name="BlokTextu 10"/>
          <p:cNvSpPr txBox="1"/>
          <p:nvPr/>
        </p:nvSpPr>
        <p:spPr>
          <a:xfrm>
            <a:off x="1842253" y="5039597"/>
            <a:ext cx="680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Gonda</a:t>
            </a:r>
            <a:r>
              <a:rPr lang="sk-SK" sz="1100" dirty="0" smtClean="0"/>
              <a:t> Martin</a:t>
            </a:r>
            <a:endParaRPr lang="sk-SK" sz="1100" dirty="0"/>
          </a:p>
        </p:txBody>
      </p:sp>
      <p:sp>
        <p:nvSpPr>
          <p:cNvPr id="13" name="BlokTextu 12"/>
          <p:cNvSpPr txBox="1"/>
          <p:nvPr/>
        </p:nvSpPr>
        <p:spPr>
          <a:xfrm>
            <a:off x="7283" y="6330490"/>
            <a:ext cx="684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Jančová Ivona</a:t>
            </a:r>
            <a:endParaRPr lang="sk-SK" sz="1100" dirty="0"/>
          </a:p>
        </p:txBody>
      </p:sp>
      <p:sp>
        <p:nvSpPr>
          <p:cNvPr id="15" name="BlokTextu 14"/>
          <p:cNvSpPr txBox="1"/>
          <p:nvPr/>
        </p:nvSpPr>
        <p:spPr>
          <a:xfrm>
            <a:off x="1153655" y="6330490"/>
            <a:ext cx="783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Karcagová</a:t>
            </a:r>
            <a:r>
              <a:rPr lang="sk-SK" sz="1100" dirty="0" smtClean="0"/>
              <a:t> Kristína</a:t>
            </a:r>
            <a:endParaRPr lang="sk-SK" sz="1100" dirty="0"/>
          </a:p>
        </p:txBody>
      </p:sp>
      <p:sp>
        <p:nvSpPr>
          <p:cNvPr id="16" name="BlokTextu 15"/>
          <p:cNvSpPr txBox="1"/>
          <p:nvPr/>
        </p:nvSpPr>
        <p:spPr>
          <a:xfrm>
            <a:off x="2198249" y="6346545"/>
            <a:ext cx="913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Kosztúrová</a:t>
            </a:r>
            <a:r>
              <a:rPr lang="sk-SK" sz="1100" dirty="0" smtClean="0"/>
              <a:t> Klaudia</a:t>
            </a:r>
            <a:endParaRPr lang="sk-SK" sz="1100" dirty="0"/>
          </a:p>
        </p:txBody>
      </p:sp>
      <p:sp>
        <p:nvSpPr>
          <p:cNvPr id="17" name="BlokTextu 16"/>
          <p:cNvSpPr txBox="1"/>
          <p:nvPr/>
        </p:nvSpPr>
        <p:spPr>
          <a:xfrm>
            <a:off x="6183965" y="874445"/>
            <a:ext cx="664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Králik Ľubomír</a:t>
            </a:r>
            <a:endParaRPr lang="sk-SK" sz="1100" dirty="0"/>
          </a:p>
        </p:txBody>
      </p:sp>
      <p:sp>
        <p:nvSpPr>
          <p:cNvPr id="18" name="BlokTextu 17"/>
          <p:cNvSpPr txBox="1"/>
          <p:nvPr/>
        </p:nvSpPr>
        <p:spPr>
          <a:xfrm>
            <a:off x="7577868" y="874445"/>
            <a:ext cx="823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Kudláková</a:t>
            </a:r>
            <a:r>
              <a:rPr lang="sk-SK" sz="1100" dirty="0" smtClean="0"/>
              <a:t> Anna</a:t>
            </a:r>
            <a:endParaRPr lang="sk-SK" sz="1100" dirty="0"/>
          </a:p>
        </p:txBody>
      </p:sp>
      <p:sp>
        <p:nvSpPr>
          <p:cNvPr id="19" name="BlokTextu 18"/>
          <p:cNvSpPr txBox="1"/>
          <p:nvPr/>
        </p:nvSpPr>
        <p:spPr>
          <a:xfrm>
            <a:off x="5551250" y="2170147"/>
            <a:ext cx="704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Kuruc Marián</a:t>
            </a:r>
            <a:endParaRPr lang="sk-SK" sz="1100" dirty="0"/>
          </a:p>
        </p:txBody>
      </p:sp>
      <p:sp>
        <p:nvSpPr>
          <p:cNvPr id="20" name="BlokTextu 19"/>
          <p:cNvSpPr txBox="1"/>
          <p:nvPr/>
        </p:nvSpPr>
        <p:spPr>
          <a:xfrm>
            <a:off x="6848738" y="2190281"/>
            <a:ext cx="811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Maďarová</a:t>
            </a:r>
            <a:r>
              <a:rPr lang="sk-SK" sz="1100" dirty="0" smtClean="0"/>
              <a:t> Romana</a:t>
            </a:r>
            <a:endParaRPr lang="sk-SK" sz="1100" dirty="0"/>
          </a:p>
        </p:txBody>
      </p:sp>
      <p:sp>
        <p:nvSpPr>
          <p:cNvPr id="21" name="BlokTextu 20"/>
          <p:cNvSpPr txBox="1"/>
          <p:nvPr/>
        </p:nvSpPr>
        <p:spPr>
          <a:xfrm>
            <a:off x="8326266" y="2200535"/>
            <a:ext cx="859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Matúšková</a:t>
            </a:r>
            <a:r>
              <a:rPr lang="sk-SK" sz="1100" dirty="0" smtClean="0"/>
              <a:t> Jana</a:t>
            </a:r>
            <a:endParaRPr lang="sk-SK" sz="1100" dirty="0"/>
          </a:p>
        </p:txBody>
      </p:sp>
      <p:sp>
        <p:nvSpPr>
          <p:cNvPr id="22" name="BlokTextu 21"/>
          <p:cNvSpPr txBox="1"/>
          <p:nvPr/>
        </p:nvSpPr>
        <p:spPr>
          <a:xfrm>
            <a:off x="5524157" y="3594702"/>
            <a:ext cx="731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Reiter</a:t>
            </a:r>
            <a:r>
              <a:rPr lang="sk-SK" sz="1100" dirty="0" smtClean="0"/>
              <a:t> Roman</a:t>
            </a:r>
            <a:endParaRPr lang="sk-SK" sz="1100" dirty="0"/>
          </a:p>
        </p:txBody>
      </p:sp>
      <p:sp>
        <p:nvSpPr>
          <p:cNvPr id="23" name="BlokTextu 22"/>
          <p:cNvSpPr txBox="1"/>
          <p:nvPr/>
        </p:nvSpPr>
        <p:spPr>
          <a:xfrm>
            <a:off x="6823921" y="3594702"/>
            <a:ext cx="835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Sekerošová</a:t>
            </a:r>
            <a:r>
              <a:rPr lang="sk-SK" sz="1100" dirty="0" smtClean="0"/>
              <a:t> Ivona</a:t>
            </a:r>
            <a:endParaRPr lang="sk-SK" sz="1100" dirty="0"/>
          </a:p>
        </p:txBody>
      </p:sp>
      <p:sp>
        <p:nvSpPr>
          <p:cNvPr id="24" name="BlokTextu 23"/>
          <p:cNvSpPr txBox="1"/>
          <p:nvPr/>
        </p:nvSpPr>
        <p:spPr>
          <a:xfrm>
            <a:off x="8347995" y="3612068"/>
            <a:ext cx="837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Ťavodová</a:t>
            </a:r>
            <a:r>
              <a:rPr lang="sk-SK" sz="1100" dirty="0" smtClean="0"/>
              <a:t> Veronika</a:t>
            </a:r>
            <a:endParaRPr lang="sk-SK" sz="1100" dirty="0"/>
          </a:p>
        </p:txBody>
      </p:sp>
      <p:sp>
        <p:nvSpPr>
          <p:cNvPr id="25" name="BlokTextu 24"/>
          <p:cNvSpPr txBox="1"/>
          <p:nvPr/>
        </p:nvSpPr>
        <p:spPr>
          <a:xfrm>
            <a:off x="6085166" y="5039598"/>
            <a:ext cx="794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Trimajová</a:t>
            </a:r>
            <a:r>
              <a:rPr lang="sk-SK" sz="1100" dirty="0" smtClean="0"/>
              <a:t> Veronika</a:t>
            </a:r>
            <a:endParaRPr lang="sk-SK" sz="1100" dirty="0"/>
          </a:p>
        </p:txBody>
      </p:sp>
      <p:sp>
        <p:nvSpPr>
          <p:cNvPr id="26" name="BlokTextu 25"/>
          <p:cNvSpPr txBox="1"/>
          <p:nvPr/>
        </p:nvSpPr>
        <p:spPr>
          <a:xfrm>
            <a:off x="7721061" y="5008521"/>
            <a:ext cx="719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Tutajová</a:t>
            </a:r>
            <a:r>
              <a:rPr lang="sk-SK" sz="1100" dirty="0" smtClean="0"/>
              <a:t> Dominika</a:t>
            </a:r>
            <a:endParaRPr lang="sk-SK" sz="1100" dirty="0"/>
          </a:p>
        </p:txBody>
      </p:sp>
      <p:sp>
        <p:nvSpPr>
          <p:cNvPr id="27" name="BlokTextu 26"/>
          <p:cNvSpPr txBox="1"/>
          <p:nvPr/>
        </p:nvSpPr>
        <p:spPr>
          <a:xfrm>
            <a:off x="5524157" y="6377175"/>
            <a:ext cx="825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Víťazka Matej</a:t>
            </a:r>
            <a:endParaRPr lang="sk-SK" sz="1100" dirty="0"/>
          </a:p>
        </p:txBody>
      </p:sp>
      <p:sp>
        <p:nvSpPr>
          <p:cNvPr id="28" name="BlokTextu 27"/>
          <p:cNvSpPr txBox="1"/>
          <p:nvPr/>
        </p:nvSpPr>
        <p:spPr>
          <a:xfrm>
            <a:off x="7000180" y="6382049"/>
            <a:ext cx="597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/>
              <a:t>Vlk Michal</a:t>
            </a:r>
            <a:endParaRPr lang="sk-SK" sz="1100" dirty="0"/>
          </a:p>
        </p:txBody>
      </p:sp>
      <p:sp>
        <p:nvSpPr>
          <p:cNvPr id="29" name="BlokTextu 28"/>
          <p:cNvSpPr txBox="1"/>
          <p:nvPr/>
        </p:nvSpPr>
        <p:spPr>
          <a:xfrm>
            <a:off x="8090129" y="6377176"/>
            <a:ext cx="1216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 smtClean="0"/>
              <a:t>Weincillerová</a:t>
            </a:r>
            <a:r>
              <a:rPr lang="sk-SK" sz="1100" dirty="0" smtClean="0"/>
              <a:t> Kristína</a:t>
            </a:r>
            <a:endParaRPr lang="sk-SK" sz="1100" dirty="0"/>
          </a:p>
        </p:txBody>
      </p:sp>
      <p:pic>
        <p:nvPicPr>
          <p:cNvPr id="1026" name="Picture 2" descr="D:\etablo\5.B graduation, zmensene\IMG_4978.jpg">
            <a:hlinkClick r:id="rId56" action="ppaction://hlinksldjump"/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24" y="5159287"/>
            <a:ext cx="914400" cy="1219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3483437" y="6351711"/>
            <a:ext cx="164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/>
              <a:t>Mgr. Alžbeta Dúbravská</a:t>
            </a:r>
          </a:p>
          <a:p>
            <a:pPr algn="ctr"/>
            <a:r>
              <a:rPr lang="sk-SK" sz="1100" dirty="0"/>
              <a:t>t</a:t>
            </a:r>
            <a:r>
              <a:rPr lang="sk-SK" sz="1100" dirty="0" smtClean="0"/>
              <a:t>riedna učiteľka</a:t>
            </a:r>
            <a:endParaRPr lang="sk-SK" sz="11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890824" y="887828"/>
            <a:ext cx="684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100" dirty="0" err="1" smtClean="0"/>
              <a:t>Auxtová</a:t>
            </a:r>
            <a:r>
              <a:rPr lang="sk-SK" sz="1100" dirty="0" smtClean="0"/>
              <a:t> </a:t>
            </a:r>
          </a:p>
          <a:p>
            <a:pPr algn="ctr"/>
            <a:r>
              <a:rPr lang="sk-SK" sz="1100" dirty="0" smtClean="0"/>
              <a:t>Paula</a:t>
            </a:r>
            <a:endParaRPr lang="sk-SK" sz="1100" dirty="0"/>
          </a:p>
        </p:txBody>
      </p:sp>
      <p:pic>
        <p:nvPicPr>
          <p:cNvPr id="30" name="Picture 2" descr="D:\etablo\5.B graduation, zmensene\IMG_5032.jpg">
            <a:hlinkClick r:id="rId58" action="ppaction://hlinksldjump"/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24" y="3318492"/>
            <a:ext cx="914400" cy="1219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BlokTextu 30"/>
          <p:cNvSpPr txBox="1"/>
          <p:nvPr/>
        </p:nvSpPr>
        <p:spPr>
          <a:xfrm>
            <a:off x="3307651" y="4523373"/>
            <a:ext cx="199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err="1" smtClean="0"/>
              <a:t>PhDr</a:t>
            </a:r>
            <a:r>
              <a:rPr lang="sk-SK" sz="1200" dirty="0" smtClean="0"/>
              <a:t>, </a:t>
            </a:r>
            <a:r>
              <a:rPr lang="sk-SK" sz="1200" dirty="0"/>
              <a:t>H</a:t>
            </a:r>
            <a:r>
              <a:rPr lang="sk-SK" sz="1200" dirty="0" smtClean="0"/>
              <a:t>elena </a:t>
            </a:r>
            <a:r>
              <a:rPr lang="sk-SK" sz="1200" dirty="0" err="1" smtClean="0"/>
              <a:t>Pašiaková</a:t>
            </a:r>
            <a:r>
              <a:rPr lang="sk-SK" sz="1200" dirty="0" smtClean="0"/>
              <a:t>, PhD.</a:t>
            </a:r>
          </a:p>
          <a:p>
            <a:pPr algn="ctr"/>
            <a:r>
              <a:rPr lang="sk-SK" sz="1100" dirty="0"/>
              <a:t>r</a:t>
            </a:r>
            <a:r>
              <a:rPr lang="sk-SK" sz="1100" smtClean="0"/>
              <a:t>iaditeľka </a:t>
            </a:r>
            <a:r>
              <a:rPr lang="sk-SK" sz="1100" dirty="0" smtClean="0"/>
              <a:t>školy</a:t>
            </a:r>
            <a:endParaRPr lang="sk-SK" sz="1100" dirty="0"/>
          </a:p>
        </p:txBody>
      </p:sp>
      <p:sp>
        <p:nvSpPr>
          <p:cNvPr id="1024" name="Obdĺžnik 1023"/>
          <p:cNvSpPr/>
          <p:nvPr/>
        </p:nvSpPr>
        <p:spPr>
          <a:xfrm>
            <a:off x="3462693" y="1273984"/>
            <a:ext cx="168815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EGT Tisovec</a:t>
            </a:r>
          </a:p>
          <a:p>
            <a:pPr algn="ctr"/>
            <a:r>
              <a:rPr lang="sk-SK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5.B</a:t>
            </a:r>
            <a:endParaRPr lang="sk-SK" sz="72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sk-SK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2009-2014</a:t>
            </a:r>
            <a:endParaRPr lang="sk-SK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Obrázok 1026">
            <a:hlinkClick r:id="rId60" action="ppaction://hlinksldjump"/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25" y="20648"/>
            <a:ext cx="684802" cy="9151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</p:spTree>
    <p:extLst>
      <p:ext uri="{BB962C8B-B14F-4D97-AF65-F5344CB8AC3E}">
        <p14:creationId xmlns:p14="http://schemas.microsoft.com/office/powerpoint/2010/main" val="33871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405" y="332656"/>
            <a:ext cx="3598946" cy="5616624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Fedorová</a:t>
            </a:r>
            <a:r>
              <a:rPr lang="sk-SK" b="1" dirty="0" smtClean="0">
                <a:solidFill>
                  <a:srgbClr val="FFC000"/>
                </a:solidFill>
              </a:rPr>
              <a:t> Emília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Pohronská Polhora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4" descr="C:\Users\q\Desktop\5.B graduation, zmensene\fedorova_emili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4890"/>
            <a:ext cx="4620310" cy="616041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7516" y="274638"/>
            <a:ext cx="3854964" cy="5818658"/>
          </a:xfrm>
        </p:spPr>
        <p:txBody>
          <a:bodyPr/>
          <a:lstStyle/>
          <a:p>
            <a:r>
              <a:rPr lang="sk-SK" b="1" dirty="0">
                <a:solidFill>
                  <a:srgbClr val="FFC000"/>
                </a:solidFill>
              </a:rPr>
              <a:t> </a:t>
            </a:r>
            <a:r>
              <a:rPr lang="sk-SK" b="1" dirty="0" err="1" smtClean="0">
                <a:solidFill>
                  <a:srgbClr val="FFC000"/>
                </a:solidFill>
              </a:rPr>
              <a:t>Gonda</a:t>
            </a:r>
            <a:r>
              <a:rPr lang="sk-SK" b="1" dirty="0" smtClean="0">
                <a:solidFill>
                  <a:srgbClr val="FFC000"/>
                </a:solidFill>
              </a:rPr>
              <a:t> Martin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Hriňová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5" descr="C:\Users\q\Desktop\5.B graduation, zmensene\gonda_marti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0"/>
            <a:ext cx="4569972" cy="6093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9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0044" y="274638"/>
            <a:ext cx="3798420" cy="5746650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Jančová Ivona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Brezno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6" descr="C:\Users\q\Desktop\5.B graduation, zmensene\jancova_ivon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188640"/>
            <a:ext cx="4482501" cy="59766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41441" y="332656"/>
            <a:ext cx="3716644" cy="3816424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Karcagová</a:t>
            </a:r>
            <a:r>
              <a:rPr lang="sk-SK" b="1" dirty="0" smtClean="0">
                <a:solidFill>
                  <a:srgbClr val="FFC000"/>
                </a:solidFill>
              </a:rPr>
              <a:t> Kristína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7" descr="C:\Users\q\Desktop\5.B graduation, zmensene\karcagova_kristin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941" y="188640"/>
            <a:ext cx="4482500" cy="59766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0042" y="274638"/>
            <a:ext cx="3736757" cy="5746650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Kosztúrová</a:t>
            </a:r>
            <a:r>
              <a:rPr lang="sk-SK" b="1" dirty="0" smtClean="0">
                <a:solidFill>
                  <a:srgbClr val="FFC000"/>
                </a:solidFill>
              </a:rPr>
              <a:t> Klaudia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Štrkovec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8" descr="C:\Users\q\Desktop\5.B graduation, zmensene\kosturova_klaudi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188640"/>
            <a:ext cx="4482500" cy="59766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508" y="274638"/>
            <a:ext cx="3721292" cy="5674642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Králik Ľubomír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Krupina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9" descr="C:\Users\q\Desktop\5.B graduation, zmensene\kralik_lubomi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0"/>
            <a:ext cx="4569972" cy="6093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5458618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Kudláková</a:t>
            </a:r>
            <a:r>
              <a:rPr lang="sk-SK" b="1" dirty="0" smtClean="0">
                <a:solidFill>
                  <a:srgbClr val="FFC000"/>
                </a:solidFill>
              </a:rPr>
              <a:t> Anna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Poltár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50" descr="C:\Users\q\Desktop\5.B graduation, zmensene\kudlakova_anna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0"/>
            <a:ext cx="4394474" cy="58772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7510" y="274638"/>
            <a:ext cx="3649290" cy="5674642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Kuruc Marián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Poltár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51" descr="C:\Users\q\Desktop\5.B graduation, zmensene\kuruc_maria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0"/>
            <a:ext cx="4569967" cy="6093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7516" y="274638"/>
            <a:ext cx="3649284" cy="5674642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Maďarová</a:t>
            </a:r>
            <a:r>
              <a:rPr lang="sk-SK" b="1" dirty="0" smtClean="0">
                <a:solidFill>
                  <a:srgbClr val="FFC000"/>
                </a:solidFill>
              </a:rPr>
              <a:t> Romana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Tisovec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52" descr="C:\Users\q\Desktop\5.B graduation, zmensene\madarova_roman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0"/>
            <a:ext cx="4569972" cy="6093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522" y="274638"/>
            <a:ext cx="3595278" cy="5890666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Matúšková</a:t>
            </a:r>
            <a:r>
              <a:rPr lang="sk-SK" b="1" dirty="0" smtClean="0">
                <a:solidFill>
                  <a:srgbClr val="FFC000"/>
                </a:solidFill>
              </a:rPr>
              <a:t> Jana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Hriňová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53" descr="C:\Users\q\Desktop\5.B graduation, zmensene\matuskova_jan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0"/>
            <a:ext cx="4623978" cy="616530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8064" y="116632"/>
            <a:ext cx="3310136" cy="5760640"/>
          </a:xfrm>
        </p:spPr>
        <p:txBody>
          <a:bodyPr>
            <a:normAutofit/>
          </a:bodyPr>
          <a:lstStyle/>
          <a:p>
            <a:r>
              <a:rPr lang="sk-SK" b="1" dirty="0" err="1" smtClean="0">
                <a:solidFill>
                  <a:srgbClr val="FFC000"/>
                </a:solidFill>
              </a:rPr>
              <a:t>Ambrozová</a:t>
            </a:r>
            <a:r>
              <a:rPr lang="sk-SK" b="1" dirty="0" smtClean="0">
                <a:solidFill>
                  <a:srgbClr val="FFC000"/>
                </a:solidFill>
              </a:rPr>
              <a:t> Viktória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2800" dirty="0" smtClean="0"/>
              <a:t>Závadka nad Hronom</a:t>
            </a:r>
            <a:endParaRPr lang="sk-SK" sz="2800" dirty="0"/>
          </a:p>
        </p:txBody>
      </p:sp>
      <p:pic>
        <p:nvPicPr>
          <p:cNvPr id="4" name="Picture 36" descr="C:\Users\q\Desktop\5.B graduation, zmensene\ambrozova_viktori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310" y="20647"/>
            <a:ext cx="4340721" cy="57876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ípka doľava 7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48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522" y="274638"/>
            <a:ext cx="3595278" cy="5746650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Reiter</a:t>
            </a:r>
            <a:r>
              <a:rPr lang="sk-SK" b="1" dirty="0" smtClean="0">
                <a:solidFill>
                  <a:srgbClr val="FFC000"/>
                </a:solidFill>
              </a:rPr>
              <a:t> Roman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Lučenec 3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54" descr="C:\Users\q\Desktop\5.B graduation, zmensene\reiter_roma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0"/>
            <a:ext cx="4623978" cy="616530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7516" y="274638"/>
            <a:ext cx="3649284" cy="5746650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Sekerešová</a:t>
            </a:r>
            <a:r>
              <a:rPr lang="sk-SK" b="1" dirty="0" smtClean="0">
                <a:solidFill>
                  <a:srgbClr val="FFC000"/>
                </a:solidFill>
              </a:rPr>
              <a:t> Ivona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Rimavské Janovce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55" descr="C:\Users\q\Desktop\5.B graduation, zmensene\sekeresova_ivon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0"/>
            <a:ext cx="4569972" cy="6093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7516" y="274638"/>
            <a:ext cx="3649284" cy="5674642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Ťavodová</a:t>
            </a:r>
            <a:r>
              <a:rPr lang="sk-SK" b="1" dirty="0" smtClean="0">
                <a:solidFill>
                  <a:srgbClr val="FFC000"/>
                </a:solidFill>
              </a:rPr>
              <a:t> Veronika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Sliač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56" descr="C:\Users\q\Desktop\5.B graduation, zmensene\tavodova_veroni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0"/>
            <a:ext cx="4569972" cy="6093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2776" y="188640"/>
            <a:ext cx="3664024" cy="5760640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Trimajová</a:t>
            </a:r>
            <a:r>
              <a:rPr lang="sk-SK" b="1" dirty="0" smtClean="0">
                <a:solidFill>
                  <a:srgbClr val="FFC000"/>
                </a:solidFill>
              </a:rPr>
              <a:t> Veronika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Hrachovo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57" descr="C:\Users\q\Desktop\5.B graduation, zmensene\trimajova_veroni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19658"/>
            <a:ext cx="4555233" cy="6073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4048" y="274637"/>
            <a:ext cx="3682752" cy="5923623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Tutajová</a:t>
            </a:r>
            <a:r>
              <a:rPr lang="sk-SK" b="1" dirty="0" smtClean="0">
                <a:solidFill>
                  <a:srgbClr val="FFC000"/>
                </a:solidFill>
              </a:rPr>
              <a:t> Veronika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Veľký Krtíš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58" descr="C:\Users\q\Desktop\5.B graduation, zmensene\tutajova_domini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32957"/>
            <a:ext cx="4623983" cy="616530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5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0272" y="274638"/>
            <a:ext cx="3616527" cy="5890666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Víťazka Matej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Banská Bystrica 1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59" descr="C:\Users\q\Desktop\5.B graduation, zmensene\vitazka_matej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28334"/>
            <a:ext cx="4602730" cy="61369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486" y="274638"/>
            <a:ext cx="3654314" cy="5746650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Vlk Michal</a:t>
            </a:r>
            <a:r>
              <a:rPr lang="sk-SK" dirty="0" smtClean="0"/>
              <a:t>	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Kokova nad Rimavicou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60" descr="C:\Users\q\Desktop\5.B graduation, zmensene\vlk_micha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6704"/>
            <a:ext cx="4564943" cy="60865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3510" y="274638"/>
            <a:ext cx="3703289" cy="4018458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Weincillerová</a:t>
            </a:r>
            <a:r>
              <a:rPr lang="sk-SK" b="1" dirty="0" smtClean="0">
                <a:solidFill>
                  <a:srgbClr val="FFC000"/>
                </a:solidFill>
              </a:rPr>
              <a:t> Kristína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61" descr="C:\Users\q\Desktop\5.B graduation, zmensene\weincillerova_kristin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0"/>
            <a:ext cx="4515968" cy="60212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4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7516" y="274638"/>
            <a:ext cx="3649284" cy="5746650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Mgr. Alžbeta Dúbravská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Triedna Učiteľka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2" descr="D:\etablo\5.B graduation, zmensene\IMG_497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4569972" cy="60932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7354" y="274638"/>
            <a:ext cx="3609446" cy="5674642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PhDr</a:t>
            </a:r>
            <a:r>
              <a:rPr lang="sk-SK" b="1" dirty="0" smtClean="0">
                <a:solidFill>
                  <a:srgbClr val="FFC000"/>
                </a:solidFill>
              </a:rPr>
              <a:t>, Helena </a:t>
            </a:r>
            <a:r>
              <a:rPr lang="sk-SK" b="1" dirty="0" err="1" smtClean="0">
                <a:solidFill>
                  <a:srgbClr val="FFC000"/>
                </a:solidFill>
              </a:rPr>
              <a:t>Pašiaková</a:t>
            </a:r>
            <a:r>
              <a:rPr lang="sk-SK" b="1" dirty="0" smtClean="0">
                <a:solidFill>
                  <a:srgbClr val="FFC000"/>
                </a:solidFill>
              </a:rPr>
              <a:t> PhD.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Riaditeľka školy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2" descr="D:\etablo\5.B graduation, zmensene\IMG_50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888"/>
            <a:ext cx="4609811" cy="61464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466728" cy="5832648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Badinka</a:t>
            </a:r>
            <a:r>
              <a:rPr lang="sk-SK" b="1" dirty="0" smtClean="0">
                <a:solidFill>
                  <a:srgbClr val="FFC000"/>
                </a:solidFill>
              </a:rPr>
              <a:t> Branislav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Valaská</a:t>
            </a:r>
            <a:endParaRPr lang="sk-SK" sz="2800" dirty="0"/>
          </a:p>
        </p:txBody>
      </p:sp>
      <p:pic>
        <p:nvPicPr>
          <p:cNvPr id="4" name="Picture 37" descr="C:\Users\q\Desktop\5.B graduation, zmensene\badinka_branislav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2" y="44624"/>
            <a:ext cx="4623979" cy="616530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ípka doľava 5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602634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Paula </a:t>
            </a:r>
            <a:r>
              <a:rPr lang="sk-SK" b="1" dirty="0" err="1" smtClean="0">
                <a:solidFill>
                  <a:srgbClr val="FFC000"/>
                </a:solidFill>
              </a:rPr>
              <a:t>Auxtová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Čierny Balog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1" y="1234"/>
            <a:ext cx="3708756" cy="53719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</p:spTree>
    <p:extLst>
      <p:ext uri="{BB962C8B-B14F-4D97-AF65-F5344CB8AC3E}">
        <p14:creationId xmlns:p14="http://schemas.microsoft.com/office/powerpoint/2010/main" val="22543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4162474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Balážová Barbara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38" descr="C:\Users\q\Desktop\5.B graduation, zmensene\balazova_barbor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88639"/>
            <a:ext cx="4464496" cy="595266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4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4046" y="188640"/>
            <a:ext cx="3722754" cy="5616624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Bálintová</a:t>
            </a:r>
            <a:r>
              <a:rPr lang="sk-SK" b="1" dirty="0" smtClean="0">
                <a:solidFill>
                  <a:srgbClr val="FFC000"/>
                </a:solidFill>
              </a:rPr>
              <a:t> Eliška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Tisovec</a:t>
            </a:r>
            <a:endParaRPr lang="sk-SK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39" descr="C:\Users\q\Desktop\5.B graduation, zmensene\balintova_elisk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548" y="188640"/>
            <a:ext cx="4482498" cy="59766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96036" y="213982"/>
            <a:ext cx="3882286" cy="5663290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Bangová</a:t>
            </a:r>
            <a:r>
              <a:rPr lang="sk-SK" b="1" dirty="0" smtClean="0">
                <a:solidFill>
                  <a:srgbClr val="FFC000"/>
                </a:solidFill>
              </a:rPr>
              <a:t> Robina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Tisovec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0" descr="C:\Users\q\Desktop\5.B graduation, zmensene\bangova_robin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88640"/>
            <a:ext cx="4428492" cy="59046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7516" y="274638"/>
            <a:ext cx="3649284" cy="5818658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Bračok</a:t>
            </a:r>
            <a:r>
              <a:rPr lang="sk-SK" b="1" dirty="0" smtClean="0">
                <a:solidFill>
                  <a:srgbClr val="FFC000"/>
                </a:solidFill>
              </a:rPr>
              <a:t> Filip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Cinobaňa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1" descr="C:\Users\q\Desktop\5.B graduation, zmensene\bracok_filip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0"/>
            <a:ext cx="4569972" cy="60932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6034" y="274638"/>
            <a:ext cx="3830766" cy="5746650"/>
          </a:xfrm>
        </p:spPr>
        <p:txBody>
          <a:bodyPr/>
          <a:lstStyle/>
          <a:p>
            <a:r>
              <a:rPr lang="sk-SK" b="1" dirty="0" smtClean="0">
                <a:solidFill>
                  <a:srgbClr val="FFC000"/>
                </a:solidFill>
              </a:rPr>
              <a:t>Čechová Alžbeta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Detva </a:t>
            </a:r>
            <a:r>
              <a:rPr lang="sk-SK" sz="2800" dirty="0" err="1" smtClean="0"/>
              <a:t>Skliarstvo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2" descr="C:\Users\q\Desktop\5.B graduation, zmensene\cechova_alzbet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548" y="260648"/>
            <a:ext cx="4374486" cy="58326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les.wjerusz.webnode.cz/200000084-e32a9e424b/%C5%A1kola%20EG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1234"/>
            <a:ext cx="10460386" cy="69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96038" y="274638"/>
            <a:ext cx="3790762" cy="5746650"/>
          </a:xfrm>
        </p:spPr>
        <p:txBody>
          <a:bodyPr/>
          <a:lstStyle/>
          <a:p>
            <a:r>
              <a:rPr lang="sk-SK" b="1" dirty="0" err="1" smtClean="0">
                <a:solidFill>
                  <a:srgbClr val="FFC000"/>
                </a:solidFill>
              </a:rPr>
              <a:t>Dóczeová</a:t>
            </a:r>
            <a:r>
              <a:rPr lang="sk-SK" b="1" dirty="0" smtClean="0">
                <a:solidFill>
                  <a:srgbClr val="FFC000"/>
                </a:solidFill>
              </a:rPr>
              <a:t> Zuzana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Hontianske Moravce</a:t>
            </a:r>
            <a:endParaRPr lang="sk-SK" sz="2800" dirty="0"/>
          </a:p>
        </p:txBody>
      </p:sp>
      <p:sp>
        <p:nvSpPr>
          <p:cNvPr id="4" name="Šípka doľava 3">
            <a:hlinkClick r:id="rId2" action="ppaction://hlinksldjump"/>
          </p:cNvPr>
          <p:cNvSpPr/>
          <p:nvPr/>
        </p:nvSpPr>
        <p:spPr>
          <a:xfrm>
            <a:off x="8100392" y="63093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3" descr="C:\Users\q\Desktop\5.B graduation, zmensene\doczeova_zuzana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260648"/>
            <a:ext cx="4428495" cy="59046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138</Words>
  <Application>Microsoft Office PowerPoint</Application>
  <PresentationFormat>Prezentácia na obrazovke (4:3)</PresentationFormat>
  <Paragraphs>64</Paragraphs>
  <Slides>30</Slides>
  <Notes>0</Notes>
  <HiddenSlides>29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Motív Office</vt:lpstr>
      <vt:lpstr>Prezentácia programu PowerPoint</vt:lpstr>
      <vt:lpstr>Ambrozová Viktória  Závadka nad Hronom</vt:lpstr>
      <vt:lpstr>Badinka Branislav  Valaská</vt:lpstr>
      <vt:lpstr>Balážová Barbara  </vt:lpstr>
      <vt:lpstr>Bálintová Eliška  Tisovec</vt:lpstr>
      <vt:lpstr>Bangová Robina  Tisovec</vt:lpstr>
      <vt:lpstr>Bračok Filip  Cinobaňa</vt:lpstr>
      <vt:lpstr>Čechová Alžbeta  Detva Skliarstvo</vt:lpstr>
      <vt:lpstr>Dóczeová Zuzana  Hontianske Moravce</vt:lpstr>
      <vt:lpstr>Fedorová Emília   Pohronská Polhora</vt:lpstr>
      <vt:lpstr> Gonda Martin  Hriňová</vt:lpstr>
      <vt:lpstr>Jančová Ivona  Brezno</vt:lpstr>
      <vt:lpstr>Karcagová Kristína  </vt:lpstr>
      <vt:lpstr>Kosztúrová Klaudia  Štrkovec</vt:lpstr>
      <vt:lpstr>Králik Ľubomír  Krupina</vt:lpstr>
      <vt:lpstr>Kudláková Anna  Poltár</vt:lpstr>
      <vt:lpstr>Kuruc Marián  Poltár</vt:lpstr>
      <vt:lpstr>Maďarová Romana  Tisovec</vt:lpstr>
      <vt:lpstr>Matúšková Jana  Hriňová</vt:lpstr>
      <vt:lpstr>Reiter Roman  Lučenec 3</vt:lpstr>
      <vt:lpstr>Sekerešová Ivona  Rimavské Janovce</vt:lpstr>
      <vt:lpstr>Ťavodová Veronika  Sliač</vt:lpstr>
      <vt:lpstr>Trimajová Veronika  Hrachovo</vt:lpstr>
      <vt:lpstr>Tutajová Veronika  Veľký Krtíš</vt:lpstr>
      <vt:lpstr>Víťazka Matej  Banská Bystrica 1</vt:lpstr>
      <vt:lpstr>Vlk Michal   Kokova nad Rimavicou</vt:lpstr>
      <vt:lpstr>Weincillerová Kristína  </vt:lpstr>
      <vt:lpstr>Mgr. Alžbeta Dúbravská  Triedna Učiteľka</vt:lpstr>
      <vt:lpstr>PhDr, Helena Pašiaková PhD.  Riaditeľka školy</vt:lpstr>
      <vt:lpstr>Paula Auxtová  Čierny Balog</vt:lpstr>
    </vt:vector>
  </TitlesOfParts>
  <Company>MPC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q</dc:creator>
  <cp:lastModifiedBy>jr</cp:lastModifiedBy>
  <cp:revision>27</cp:revision>
  <dcterms:created xsi:type="dcterms:W3CDTF">2014-06-18T09:16:37Z</dcterms:created>
  <dcterms:modified xsi:type="dcterms:W3CDTF">2014-06-23T06:58:46Z</dcterms:modified>
</cp:coreProperties>
</file>