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413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082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66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163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12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36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13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14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43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290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457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CCED-D8A4-455A-8700-28166504229D}" type="datetimeFigureOut">
              <a:rPr lang="sk-SK" smtClean="0"/>
              <a:t>19. 3. 2020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F0E3A-F2E6-4433-82C0-55274C89FA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503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3GkWmxcUL8&amp;list=PL2f01xzKRkB6dyksCAeKzBToY1CfjjgpO&amp;index=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Zložené výroky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391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Pozrite video: na </a:t>
            </a:r>
            <a:r>
              <a:rPr lang="sk-SK" dirty="0" err="1" smtClean="0"/>
              <a:t>youtube</a:t>
            </a:r>
            <a:r>
              <a:rPr lang="sk-SK" dirty="0" smtClean="0"/>
              <a:t>: B-Akadémia- Zložené výroky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>
                <a:hlinkClick r:id="rId2"/>
              </a:rPr>
              <a:t>https://www.youtube.com/watch?v=w3GkWmxcUL8&amp;list=PL2f01xzKRkB6dyksCAeKzBToY1CfjjgpO&amp;index=2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Utvorte všetky štyri zložené výroky z výrokov</a:t>
            </a:r>
          </a:p>
          <a:p>
            <a:r>
              <a:rPr lang="sk-SK" dirty="0" smtClean="0"/>
              <a:t>A: Na rodičovské združenie príde mama.</a:t>
            </a:r>
          </a:p>
          <a:p>
            <a:r>
              <a:rPr lang="sk-SK" dirty="0" smtClean="0"/>
              <a:t>B: Na rodičovské združenie </a:t>
            </a:r>
            <a:r>
              <a:rPr lang="sk-SK" smtClean="0"/>
              <a:t>príde otec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5838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</Words>
  <Application>Microsoft Office PowerPoint</Application>
  <PresentationFormat>Širokouhlá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balíka Office</vt:lpstr>
      <vt:lpstr>Zložené výroky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Zložené výroky</dc:title>
  <dc:creator>ssus</dc:creator>
  <cp:lastModifiedBy>ssus</cp:lastModifiedBy>
  <cp:revision>2</cp:revision>
  <dcterms:created xsi:type="dcterms:W3CDTF">2020-03-19T16:22:00Z</dcterms:created>
  <dcterms:modified xsi:type="dcterms:W3CDTF">2020-03-19T18:33:23Z</dcterms:modified>
</cp:coreProperties>
</file>