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0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416D8A-FBDD-4F21-9926-9F2451C6A541}" type="datetimeFigureOut">
              <a:rPr lang="sk-SK" smtClean="0"/>
              <a:pPr/>
              <a:t>21.10.2018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9D8A8E-1197-4845-A97B-87BD46BB35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sk/url?sa=i&amp;rct=j&amp;q=&amp;esrc=s&amp;source=images&amp;cd=&amp;cad=rja&amp;uact=8&amp;ved=2ahUKEwiHvJmxtoHeAhVODOwKHUKTCiMQjRx6BAgBEAU&amp;url=http://puchov.fara.sk/farnost&amp;psig=AOvVaw3sSzM08fE99hZ4cjkgAKe5&amp;ust=1539451626564078" TargetMode="External"/><Relationship Id="rId7" Type="http://schemas.openxmlformats.org/officeDocument/2006/relationships/hyperlink" Target="http://www.google.sk/url?sa=i&amp;rct=j&amp;q=&amp;esrc=s&amp;source=images&amp;cd=&amp;cad=rja&amp;uact=8&amp;ved=2ahUKEwjQ9ZbJtoHeAhUN2qQKHXEmDGcQjRx6BAgBEAU&amp;url=http://zilina-gallery.sk/picture.php?/19065/category/1812&amp;psig=AOvVaw3sSzM08fE99hZ4cjkgAKe5&amp;ust=153945162656407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sk/url?sa=i&amp;rct=j&amp;q=&amp;esrc=s&amp;source=images&amp;cd=&amp;cad=rja&amp;uact=8&amp;ved=2ahUKEwjQ9ZbJtoHeAhUN2qQKHXEmDGcQjRx6BAgBEAU&amp;url=http://puchov.fara.sk/farnost&amp;psig=AOvVaw3sSzM08fE99hZ4cjkgAKe5&amp;ust=1539451626564078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sk/url?sa=i&amp;rct=j&amp;q=&amp;esrc=s&amp;source=images&amp;cd=&amp;cad=rja&amp;uact=8&amp;ved=2ahUKEwjHkNjWkITeAhUN2qQKHXEmDGcQjRx6BAgBEAU&amp;url=https://gl.wikipedia.org/wiki/Smiley&amp;psig=AOvVaw1m61sEmp_qJlTktPr8AMXH&amp;ust=153954457366889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17281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Mons</a:t>
            </a:r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J</a:t>
            </a:r>
            <a:r>
              <a:rPr lang="sk-SK" sz="4400" b="1" dirty="0" err="1" smtClean="0">
                <a:solidFill>
                  <a:schemeClr val="accent3">
                    <a:lumMod val="75000"/>
                  </a:schemeClr>
                </a:solidFill>
              </a:rPr>
              <a:t>án</a:t>
            </a:r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</a:rPr>
              <a:t> Štefan Palkovič </a:t>
            </a:r>
            <a:br>
              <a:rPr lang="sk-SK" sz="4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</a:rPr>
              <a:t>pápežský prelát</a:t>
            </a:r>
            <a:endParaRPr lang="sk-SK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6359184"/>
            <a:ext cx="7406640" cy="498816"/>
          </a:xfrm>
        </p:spPr>
        <p:txBody>
          <a:bodyPr/>
          <a:lstStyle/>
          <a:p>
            <a:r>
              <a:rPr lang="sk-SK" dirty="0" smtClean="0"/>
              <a:t>Martin </a:t>
            </a:r>
            <a:r>
              <a:rPr lang="sk-SK" dirty="0" err="1" smtClean="0"/>
              <a:t>Janíček</a:t>
            </a:r>
            <a:r>
              <a:rPr lang="sk-SK" dirty="0" smtClean="0"/>
              <a:t> 6.A</a:t>
            </a:r>
            <a:endParaRPr lang="sk-SK" dirty="0"/>
          </a:p>
        </p:txBody>
      </p:sp>
      <p:pic>
        <p:nvPicPr>
          <p:cNvPr id="1026" name="Picture 2" descr="D:\Mato_Prezentacia\IMG_20181007_183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412776"/>
            <a:ext cx="749808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000" dirty="0" smtClean="0"/>
              <a:t>Ján Štefan Palkovič sa narodil 22.11.1925 v </a:t>
            </a:r>
            <a:r>
              <a:rPr lang="sk-SK" sz="2000" dirty="0" err="1" smtClean="0"/>
              <a:t>Nadošanoch</a:t>
            </a:r>
            <a:r>
              <a:rPr lang="sk-SK" sz="2000" dirty="0" smtClean="0"/>
              <a:t>,  </a:t>
            </a:r>
          </a:p>
          <a:p>
            <a:pPr>
              <a:buNone/>
            </a:pPr>
            <a:r>
              <a:rPr lang="sk-SK" sz="2000" dirty="0" smtClean="0"/>
              <a:t>v  terajších Hontianskych Trsťanoch rodičom Jánovi Palkovičovi </a:t>
            </a:r>
          </a:p>
          <a:p>
            <a:pPr>
              <a:buNone/>
            </a:pPr>
            <a:r>
              <a:rPr lang="sk-SK" sz="2000" dirty="0" smtClean="0"/>
              <a:t>a Márii Palkovičovej</a:t>
            </a:r>
            <a:r>
              <a:rPr lang="en-US" sz="2000" dirty="0" smtClean="0"/>
              <a:t>, </a:t>
            </a:r>
            <a:r>
              <a:rPr lang="sk-SK" sz="2000" dirty="0" smtClean="0"/>
              <a:t>r. Klimentovej</a:t>
            </a:r>
          </a:p>
          <a:p>
            <a:pPr>
              <a:buNone/>
            </a:pPr>
            <a:r>
              <a:rPr lang="sk-SK" sz="2000" dirty="0" smtClean="0"/>
              <a:t>Mimoriadne dobre sa učil, preto ho dali do gymnázia do Levíc.</a:t>
            </a:r>
          </a:p>
          <a:p>
            <a:pPr>
              <a:buNone/>
            </a:pPr>
            <a:r>
              <a:rPr lang="sk-SK" sz="2000" dirty="0" smtClean="0"/>
              <a:t>Po vyhlásení Slovenského štátu, Levice  pripadli Maďarsku. </a:t>
            </a:r>
          </a:p>
          <a:p>
            <a:pPr>
              <a:buNone/>
            </a:pPr>
            <a:r>
              <a:rPr lang="sk-SK" sz="2000" dirty="0" smtClean="0"/>
              <a:t>Prestúpil do gymnázia v Kláštore pod Znievom, kde bol až do </a:t>
            </a:r>
          </a:p>
          <a:p>
            <a:pPr>
              <a:buNone/>
            </a:pPr>
            <a:r>
              <a:rPr lang="sk-SK" sz="2000" dirty="0" smtClean="0"/>
              <a:t>príchodu frontu </a:t>
            </a:r>
            <a:r>
              <a:rPr lang="en-US" sz="2000" dirty="0" smtClean="0"/>
              <a:t>– </a:t>
            </a:r>
            <a:r>
              <a:rPr lang="en-US" sz="2000" dirty="0" err="1" smtClean="0"/>
              <a:t>Vianoce</a:t>
            </a:r>
            <a:r>
              <a:rPr lang="en-US" sz="2000" dirty="0" smtClean="0"/>
              <a:t> 1944. </a:t>
            </a:r>
            <a:r>
              <a:rPr lang="en-US" sz="2000" dirty="0" err="1" smtClean="0"/>
              <a:t>Gymna</a:t>
            </a:r>
            <a:r>
              <a:rPr lang="sk-SK" sz="2000" dirty="0" err="1" smtClean="0"/>
              <a:t>ziálne</a:t>
            </a:r>
            <a:r>
              <a:rPr lang="sk-SK" sz="2000" dirty="0" smtClean="0"/>
              <a:t> štúdia ukončil </a:t>
            </a:r>
          </a:p>
          <a:p>
            <a:pPr>
              <a:buNone/>
            </a:pPr>
            <a:r>
              <a:rPr lang="sk-SK" sz="2000" dirty="0" smtClean="0"/>
              <a:t>r. 1945 v gymnáziu v Šahách.</a:t>
            </a:r>
          </a:p>
          <a:p>
            <a:pPr>
              <a:buNone/>
            </a:pPr>
            <a:r>
              <a:rPr lang="sk-SK" sz="2000" dirty="0" smtClean="0"/>
              <a:t>Po maturite na jeseň r. 1945 nastúpil do seminára v Nitre.</a:t>
            </a:r>
          </a:p>
          <a:p>
            <a:pPr>
              <a:buNone/>
            </a:pPr>
            <a:r>
              <a:rPr lang="sk-SK" sz="2000" dirty="0" smtClean="0"/>
              <a:t>P</a:t>
            </a:r>
            <a:r>
              <a:rPr lang="en-US" sz="2000" dirty="0" smtClean="0"/>
              <a:t>o </a:t>
            </a:r>
            <a:r>
              <a:rPr lang="en-US" sz="2000" dirty="0" err="1" smtClean="0"/>
              <a:t>barbarskej</a:t>
            </a:r>
            <a:r>
              <a:rPr lang="en-US" sz="2000" dirty="0" smtClean="0"/>
              <a:t> </a:t>
            </a:r>
            <a:r>
              <a:rPr lang="en-US" sz="2000" dirty="0" err="1" smtClean="0"/>
              <a:t>noci</a:t>
            </a:r>
            <a:r>
              <a:rPr lang="en-US" sz="2000" dirty="0" smtClean="0"/>
              <a:t> 13.4.-14.4.1950 </a:t>
            </a:r>
            <a:r>
              <a:rPr lang="en-US" sz="2000" dirty="0" err="1" smtClean="0"/>
              <a:t>bol</a:t>
            </a:r>
            <a:r>
              <a:rPr lang="en-US" sz="2000" dirty="0" smtClean="0"/>
              <a:t> </a:t>
            </a:r>
            <a:r>
              <a:rPr lang="en-US" sz="2000" dirty="0" err="1" smtClean="0"/>
              <a:t>vysv</a:t>
            </a:r>
            <a:r>
              <a:rPr lang="sk-SK" sz="2000" dirty="0" err="1" smtClean="0"/>
              <a:t>ätený</a:t>
            </a:r>
            <a:r>
              <a:rPr lang="sk-SK" sz="2000" dirty="0" smtClean="0"/>
              <a:t> </a:t>
            </a:r>
          </a:p>
          <a:p>
            <a:pPr>
              <a:buNone/>
            </a:pPr>
            <a:r>
              <a:rPr lang="sk-SK" sz="2000" dirty="0" smtClean="0"/>
              <a:t>za kňaza </a:t>
            </a:r>
            <a:r>
              <a:rPr lang="en-US" sz="2000" dirty="0" smtClean="0"/>
              <a:t>16.4.1950</a:t>
            </a:r>
            <a:endParaRPr lang="sk-SK" sz="2000" dirty="0" smtClean="0"/>
          </a:p>
          <a:p>
            <a:pPr>
              <a:buNone/>
            </a:pPr>
            <a:r>
              <a:rPr lang="en-US" sz="2000" dirty="0" err="1" smtClean="0"/>
              <a:t>Jeho</a:t>
            </a:r>
            <a:r>
              <a:rPr lang="en-US" sz="2000" dirty="0" smtClean="0"/>
              <a:t> </a:t>
            </a:r>
            <a:r>
              <a:rPr lang="en-US" sz="2000" smtClean="0"/>
              <a:t>rozhodnutie</a:t>
            </a:r>
            <a:r>
              <a:rPr lang="en-US" sz="2000" dirty="0" smtClean="0"/>
              <a:t> </a:t>
            </a:r>
            <a:r>
              <a:rPr lang="en-US" sz="2000" dirty="0" err="1" smtClean="0"/>
              <a:t>znelo</a:t>
            </a:r>
            <a:r>
              <a:rPr lang="en-US" sz="2000" dirty="0" smtClean="0"/>
              <a:t>:</a:t>
            </a:r>
            <a:endParaRPr lang="sk-SK" sz="2000" dirty="0" smtClean="0"/>
          </a:p>
          <a:p>
            <a:pPr>
              <a:buNone/>
            </a:pPr>
            <a:r>
              <a:rPr lang="en-US" sz="2000" dirty="0" smtClean="0"/>
              <a:t>,,A</a:t>
            </a:r>
            <a:r>
              <a:rPr lang="sk-SK" sz="2000" dirty="0" smtClean="0"/>
              <a:t>j</a:t>
            </a:r>
            <a:r>
              <a:rPr lang="en-US" sz="2000" dirty="0" smtClean="0"/>
              <a:t> k</a:t>
            </a:r>
            <a:r>
              <a:rPr lang="sk-SK" sz="2000" dirty="0" err="1" smtClean="0"/>
              <a:t>eď</a:t>
            </a:r>
            <a:r>
              <a:rPr lang="sk-SK" sz="2000" dirty="0" smtClean="0"/>
              <a:t> budem len jeden deň kňazom, aj to bude splnením </a:t>
            </a:r>
          </a:p>
          <a:p>
            <a:pPr>
              <a:buNone/>
            </a:pPr>
            <a:r>
              <a:rPr lang="sk-SK" sz="2000" dirty="0" smtClean="0"/>
              <a:t>mojej túžby.</a:t>
            </a:r>
            <a:r>
              <a:rPr lang="en-US" sz="2000" dirty="0" smtClean="0"/>
              <a:t>”</a:t>
            </a:r>
            <a:r>
              <a:rPr lang="sk-SK" sz="2000" dirty="0" smtClean="0"/>
              <a:t>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1691680" y="4046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Študentské roky a vysvätenie</a:t>
            </a:r>
            <a:endParaRPr lang="sk-SK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Kňazské roky</a:t>
            </a:r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D:\Mato_Prezentacia\IMG_20181007_19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520330" cy="336044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95936" y="1556792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r.1950  </a:t>
            </a:r>
            <a:r>
              <a:rPr lang="en-US" dirty="0" err="1" smtClean="0"/>
              <a:t>Nem</a:t>
            </a:r>
            <a:r>
              <a:rPr lang="sk-SK" dirty="0" err="1" smtClean="0"/>
              <a:t>šová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r.1951  Čadca  </a:t>
            </a:r>
          </a:p>
          <a:p>
            <a:r>
              <a:rPr lang="sk-SK" dirty="0" smtClean="0"/>
              <a:t>tu platilo pravidlo</a:t>
            </a:r>
            <a:r>
              <a:rPr lang="en-US" dirty="0" smtClean="0"/>
              <a:t> </a:t>
            </a:r>
            <a:r>
              <a:rPr lang="sk-SK" dirty="0" smtClean="0"/>
              <a:t>Biskupského úradu v Nitre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Ka</a:t>
            </a:r>
            <a:r>
              <a:rPr lang="sk-SK" dirty="0" err="1" smtClean="0"/>
              <a:t>ždý</a:t>
            </a:r>
            <a:r>
              <a:rPr lang="sk-SK" dirty="0" smtClean="0"/>
              <a:t> kaplán by mal ísť aj na Kysuce. </a:t>
            </a:r>
          </a:p>
          <a:p>
            <a:r>
              <a:rPr lang="sk-SK" dirty="0" smtClean="0"/>
              <a:t>Je to dobrá škola života.</a:t>
            </a:r>
          </a:p>
          <a:p>
            <a:endParaRPr lang="sk-SK" dirty="0" smtClean="0"/>
          </a:p>
          <a:p>
            <a:r>
              <a:rPr lang="sk-SK" dirty="0" smtClean="0"/>
              <a:t>r.1954 Bošany </a:t>
            </a:r>
            <a:r>
              <a:rPr lang="en-US" dirty="0" smtClean="0"/>
              <a:t>– </a:t>
            </a:r>
            <a:r>
              <a:rPr lang="en-US" dirty="0" err="1" smtClean="0"/>
              <a:t>tu</a:t>
            </a:r>
            <a:r>
              <a:rPr lang="en-US" dirty="0" smtClean="0"/>
              <a:t> ho </a:t>
            </a:r>
            <a:r>
              <a:rPr lang="en-US" dirty="0" err="1" smtClean="0"/>
              <a:t>na</a:t>
            </a:r>
            <a:r>
              <a:rPr lang="sk-SK" dirty="0" err="1" smtClean="0"/>
              <a:t>vštívil</a:t>
            </a:r>
            <a:r>
              <a:rPr lang="sk-SK" dirty="0" smtClean="0"/>
              <a:t> Ján Korec, ktorý ho prosil o požehnanie</a:t>
            </a:r>
          </a:p>
          <a:p>
            <a:endParaRPr lang="sk-SK" dirty="0" smtClean="0"/>
          </a:p>
          <a:p>
            <a:r>
              <a:rPr lang="sk-SK" dirty="0" smtClean="0"/>
              <a:t>r.1961 Považská Bystrica</a:t>
            </a:r>
          </a:p>
          <a:p>
            <a:r>
              <a:rPr lang="sk-SK" dirty="0" smtClean="0"/>
              <a:t>od  1. júna 1965 pôsobil v Púchove </a:t>
            </a:r>
            <a:endParaRPr lang="sk-SK" dirty="0"/>
          </a:p>
        </p:txBody>
      </p:sp>
      <p:pic>
        <p:nvPicPr>
          <p:cNvPr id="7169" name="Picture 1" descr="D:\Mato_Prezentacia\IMG_20181007_190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619672" cy="21595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75656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Životné sny</a:t>
            </a:r>
            <a:endParaRPr lang="sk-SK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475656" y="177281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err="1" smtClean="0"/>
              <a:t>N</a:t>
            </a:r>
            <a:r>
              <a:rPr lang="en-US" dirty="0" err="1" smtClean="0"/>
              <a:t>av</a:t>
            </a:r>
            <a:r>
              <a:rPr lang="sk-SK" dirty="0" err="1" smtClean="0"/>
              <a:t>štíviť</a:t>
            </a:r>
            <a:r>
              <a:rPr lang="sk-SK" dirty="0" smtClean="0"/>
              <a:t> Rím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V</a:t>
            </a:r>
            <a:r>
              <a:rPr lang="en-US" dirty="0" err="1" smtClean="0"/>
              <a:t>ybudova</a:t>
            </a:r>
            <a:r>
              <a:rPr lang="sk-SK" dirty="0" smtClean="0"/>
              <a:t>ť</a:t>
            </a:r>
            <a:r>
              <a:rPr lang="en-US" dirty="0" smtClean="0"/>
              <a:t> </a:t>
            </a:r>
            <a:r>
              <a:rPr lang="en-US" dirty="0" err="1" smtClean="0"/>
              <a:t>kostol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sk-SK" dirty="0" smtClean="0"/>
              <a:t>V</a:t>
            </a:r>
            <a:r>
              <a:rPr lang="en-US" dirty="0" err="1" smtClean="0"/>
              <a:t>ychova</a:t>
            </a:r>
            <a:r>
              <a:rPr lang="sk-SK" dirty="0" smtClean="0"/>
              <a:t>ť kňaza</a:t>
            </a:r>
          </a:p>
          <a:p>
            <a:pPr marL="342900" indent="-342900">
              <a:buAutoNum type="arabicPeriod"/>
            </a:pPr>
            <a:r>
              <a:rPr lang="sk-SK" dirty="0" smtClean="0"/>
              <a:t>Ísť do Fatimy</a:t>
            </a:r>
            <a:endParaRPr lang="sk-SK" dirty="0"/>
          </a:p>
        </p:txBody>
      </p:sp>
      <p:pic>
        <p:nvPicPr>
          <p:cNvPr id="2050" name="Picture 2" descr="D:\Mato_Prezentacia\IMG_20181008_195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863656" cy="412008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043608" y="49411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bol veľkým ctiteľom Matky Božej</a:t>
            </a:r>
          </a:p>
          <a:p>
            <a:r>
              <a:rPr lang="sk-SK" dirty="0" smtClean="0"/>
              <a:t>  návšteva Fatimy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976" y="0"/>
            <a:ext cx="193702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03648" y="40466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Zveľaďovanie púchovského chrámu</a:t>
            </a:r>
            <a:endParaRPr lang="sk-SK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547664" y="1484784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Zreštaurovanie sochy Sedembolestnej Panny Márie</a:t>
            </a:r>
          </a:p>
          <a:p>
            <a:pPr marL="342900" indent="-342900">
              <a:buAutoNum type="arabicPeriod"/>
            </a:pPr>
            <a:r>
              <a:rPr lang="sk-SK" dirty="0" smtClean="0"/>
              <a:t>Obnovenie barokového dreveného oltára – pochádzal z kaplnky </a:t>
            </a:r>
            <a:r>
              <a:rPr lang="sk-SK" dirty="0" err="1" smtClean="0"/>
              <a:t>Marczibányovcov</a:t>
            </a:r>
            <a:r>
              <a:rPr lang="sk-SK" dirty="0" smtClean="0"/>
              <a:t>, ktorého súčasťou sú rokokoví anjeli, rokoková lampa, večné svetlo a svietniky</a:t>
            </a:r>
          </a:p>
          <a:p>
            <a:pPr marL="342900" indent="-342900">
              <a:buAutoNum type="arabicPeriod"/>
            </a:pPr>
            <a:r>
              <a:rPr lang="sk-SK" dirty="0" smtClean="0"/>
              <a:t>Zreštaurovanie  obrazov Všetkých svätých, svätej Margity</a:t>
            </a:r>
          </a:p>
          <a:p>
            <a:pPr marL="342900" indent="-342900">
              <a:buAutoNum type="arabicPeriod"/>
            </a:pPr>
            <a:r>
              <a:rPr lang="sk-SK" dirty="0" smtClean="0"/>
              <a:t>Obnova </a:t>
            </a:r>
            <a:r>
              <a:rPr lang="sk-SK" dirty="0" err="1" smtClean="0"/>
              <a:t>svôch</a:t>
            </a:r>
            <a:r>
              <a:rPr lang="sk-SK" dirty="0" smtClean="0"/>
              <a:t> sv. Terézie od Dieťaťa Ježiša a sv. Antona </a:t>
            </a:r>
            <a:r>
              <a:rPr lang="sk-SK" dirty="0" err="1" smtClean="0"/>
              <a:t>Paduánskeho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Vyhotovenie  reliéfov anjelov na spovednice</a:t>
            </a:r>
          </a:p>
          <a:p>
            <a:pPr marL="342900" indent="-342900">
              <a:buAutoNum type="arabicPeriod"/>
            </a:pPr>
            <a:r>
              <a:rPr lang="sk-SK" dirty="0" smtClean="0"/>
              <a:t>Vyhotovenie mozaiky  Nanebovzatia Panny Márie </a:t>
            </a:r>
            <a:endParaRPr lang="en-US" dirty="0" smtClean="0"/>
          </a:p>
          <a:p>
            <a:pPr marL="342900" indent="-342900"/>
            <a:r>
              <a:rPr lang="en-US" dirty="0" smtClean="0"/>
              <a:t>      (</a:t>
            </a:r>
            <a:r>
              <a:rPr lang="sk-SK" dirty="0" smtClean="0"/>
              <a:t> Viera </a:t>
            </a:r>
            <a:r>
              <a:rPr lang="sk-SK" dirty="0" err="1" smtClean="0"/>
              <a:t>Hložníková</a:t>
            </a:r>
            <a:r>
              <a:rPr lang="en-US" dirty="0" smtClean="0"/>
              <a:t>), </a:t>
            </a:r>
            <a:endParaRPr lang="sk-SK" dirty="0" smtClean="0"/>
          </a:p>
          <a:p>
            <a:pPr marL="342900" indent="-342900"/>
            <a:r>
              <a:rPr lang="sk-SK" dirty="0" smtClean="0"/>
              <a:t>      </a:t>
            </a:r>
            <a:r>
              <a:rPr lang="en-US" dirty="0" err="1" smtClean="0"/>
              <a:t>trojokno</a:t>
            </a:r>
            <a:r>
              <a:rPr lang="sk-SK" dirty="0" smtClean="0"/>
              <a:t> tvorené postavami</a:t>
            </a:r>
            <a:r>
              <a:rPr lang="en-US" dirty="0" smtClean="0"/>
              <a:t>:</a:t>
            </a:r>
            <a:r>
              <a:rPr lang="sk-SK" dirty="0" smtClean="0"/>
              <a:t> </a:t>
            </a:r>
            <a:r>
              <a:rPr lang="sk-SK" dirty="0" err="1" smtClean="0"/>
              <a:t>Nanebovstúpený</a:t>
            </a:r>
            <a:r>
              <a:rPr lang="sk-SK" dirty="0" smtClean="0"/>
              <a:t> Kristus , Sv. </a:t>
            </a:r>
            <a:r>
              <a:rPr lang="sk-SK" dirty="0" err="1" smtClean="0"/>
              <a:t>Andrej-Svorad</a:t>
            </a:r>
            <a:r>
              <a:rPr lang="sk-SK" dirty="0" smtClean="0"/>
              <a:t> a sv. Benedikt </a:t>
            </a:r>
            <a:r>
              <a:rPr lang="en-US" dirty="0" smtClean="0"/>
              <a:t>(</a:t>
            </a:r>
            <a:r>
              <a:rPr lang="sk-SK" dirty="0" smtClean="0"/>
              <a:t>Vincent </a:t>
            </a:r>
            <a:r>
              <a:rPr lang="sk-SK" dirty="0" err="1" smtClean="0"/>
              <a:t>Hložník</a:t>
            </a:r>
            <a:r>
              <a:rPr lang="en-US" dirty="0" smtClean="0"/>
              <a:t>)</a:t>
            </a:r>
            <a:endParaRPr lang="sk-SK" dirty="0" smtClean="0"/>
          </a:p>
          <a:p>
            <a:pPr marL="342900" indent="-342900"/>
            <a:r>
              <a:rPr lang="sk-SK" dirty="0" smtClean="0"/>
              <a:t>7. Vybudovanie kaplnky v Nimnici – posvätená </a:t>
            </a:r>
            <a:r>
              <a:rPr lang="en-US" dirty="0" smtClean="0"/>
              <a:t>17.m</a:t>
            </a:r>
            <a:r>
              <a:rPr lang="sk-SK" dirty="0" err="1" smtClean="0"/>
              <a:t>ája</a:t>
            </a:r>
            <a:r>
              <a:rPr lang="sk-SK" dirty="0" smtClean="0"/>
              <a:t> 1997</a:t>
            </a:r>
          </a:p>
          <a:p>
            <a:pPr marL="342900" indent="-342900"/>
            <a:endParaRPr lang="sk-SK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rá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944852" cy="2209118"/>
          </a:xfrm>
          <a:prstGeom prst="rect">
            <a:avLst/>
          </a:prstGeom>
          <a:noFill/>
        </p:spPr>
      </p:pic>
      <p:pic>
        <p:nvPicPr>
          <p:cNvPr id="5124" name="Picture 4" descr="Výsledok vyhľadávania obrázkov pre dopyt kaplnka sv marie v nimnic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744416" cy="2286815"/>
          </a:xfrm>
          <a:prstGeom prst="rect">
            <a:avLst/>
          </a:prstGeom>
          <a:noFill/>
        </p:spPr>
      </p:pic>
      <p:pic>
        <p:nvPicPr>
          <p:cNvPr id="5126" name="Picture 6" descr="Výsledok vyhľadávania obrázkov pre dopyt kaplnka sv marie v nimnic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140968"/>
            <a:ext cx="3552825" cy="3362326"/>
          </a:xfrm>
          <a:prstGeom prst="rect">
            <a:avLst/>
          </a:prstGeom>
          <a:noFill/>
        </p:spPr>
      </p:pic>
      <p:pic>
        <p:nvPicPr>
          <p:cNvPr id="5128" name="Picture 8" descr="Súvisiaci obrázo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4664"/>
            <a:ext cx="4476750" cy="3362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475656" y="54868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</a:rPr>
              <a:t>Kňazi z Púchova</a:t>
            </a:r>
            <a:endParaRPr lang="sk-SK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19672" y="1268760"/>
            <a:ext cx="6408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,,</a:t>
            </a:r>
            <a:r>
              <a:rPr lang="sk-SK" dirty="0" smtClean="0"/>
              <a:t>Žatva je veľká, ale žencov je málo.</a:t>
            </a:r>
            <a:r>
              <a:rPr lang="en-US" dirty="0" smtClean="0"/>
              <a:t>’’</a:t>
            </a:r>
            <a:endParaRPr lang="sk-SK" dirty="0" smtClean="0"/>
          </a:p>
          <a:p>
            <a:r>
              <a:rPr lang="sk-SK" dirty="0" smtClean="0"/>
              <a:t>Toto ale neplatilo pre Mons. J.Š. Palkoviča, </a:t>
            </a:r>
          </a:p>
          <a:p>
            <a:r>
              <a:rPr lang="sk-SK" dirty="0" smtClean="0"/>
              <a:t>vychoval 13 kňazov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Daniel Dian</a:t>
            </a:r>
          </a:p>
          <a:p>
            <a:pPr marL="342900" indent="-342900">
              <a:buAutoNum type="arabicPeriod"/>
            </a:pPr>
            <a:r>
              <a:rPr lang="en-US" dirty="0" smtClean="0"/>
              <a:t>Mari</a:t>
            </a:r>
            <a:r>
              <a:rPr lang="sk-SK" dirty="0" err="1" smtClean="0"/>
              <a:t>án</a:t>
            </a:r>
            <a:r>
              <a:rPr lang="sk-SK" dirty="0" smtClean="0"/>
              <a:t> </a:t>
            </a:r>
            <a:r>
              <a:rPr lang="sk-SK" dirty="0" err="1" smtClean="0"/>
              <a:t>Gáborik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Roman </a:t>
            </a:r>
            <a:r>
              <a:rPr lang="sk-SK" dirty="0" err="1" smtClean="0"/>
              <a:t>Skolozdra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Ivan </a:t>
            </a:r>
            <a:r>
              <a:rPr lang="sk-SK" dirty="0" err="1" smtClean="0"/>
              <a:t>Šulík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Miroslav </a:t>
            </a:r>
            <a:r>
              <a:rPr lang="sk-SK" dirty="0" err="1" smtClean="0"/>
              <a:t>Hoždora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Pavol Molej</a:t>
            </a:r>
          </a:p>
          <a:p>
            <a:pPr marL="342900" indent="-342900">
              <a:buAutoNum type="arabicPeriod"/>
            </a:pPr>
            <a:r>
              <a:rPr lang="sk-SK" dirty="0" smtClean="0"/>
              <a:t>Pavol Turza</a:t>
            </a:r>
          </a:p>
          <a:p>
            <a:pPr marL="342900" indent="-342900">
              <a:buAutoNum type="arabicPeriod"/>
            </a:pPr>
            <a:r>
              <a:rPr lang="sk-SK" dirty="0" smtClean="0"/>
              <a:t>Ľudovít </a:t>
            </a:r>
            <a:r>
              <a:rPr lang="sk-SK" dirty="0" err="1" smtClean="0"/>
              <a:t>Gabriš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Daniel Markovič</a:t>
            </a:r>
          </a:p>
          <a:p>
            <a:pPr marL="342900" indent="-342900">
              <a:buAutoNum type="arabicPeriod"/>
            </a:pPr>
            <a:r>
              <a:rPr lang="sk-SK" dirty="0" smtClean="0"/>
              <a:t>Braňo Markovič</a:t>
            </a:r>
          </a:p>
          <a:p>
            <a:pPr marL="342900" indent="-342900">
              <a:buAutoNum type="arabicPeriod"/>
            </a:pPr>
            <a:r>
              <a:rPr lang="sk-SK" dirty="0" smtClean="0"/>
              <a:t>Martin </a:t>
            </a:r>
            <a:r>
              <a:rPr lang="sk-SK" dirty="0" err="1" smtClean="0"/>
              <a:t>Lanži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Jaroslav Dekan</a:t>
            </a:r>
          </a:p>
          <a:p>
            <a:pPr marL="342900" indent="-342900">
              <a:buAutoNum type="arabicPeriod"/>
            </a:pPr>
            <a:r>
              <a:rPr lang="sk-SK" dirty="0" smtClean="0"/>
              <a:t>Miroslav Mária </a:t>
            </a:r>
            <a:r>
              <a:rPr lang="sk-SK" dirty="0" err="1" smtClean="0"/>
              <a:t>Cimerák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</a:rPr>
              <a:t>Pôsobenie v Púchove</a:t>
            </a:r>
            <a:endParaRPr lang="sk-SK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03648" y="1628800"/>
            <a:ext cx="7740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Vzťah k veriacim a neveriacim.</a:t>
            </a:r>
          </a:p>
          <a:p>
            <a:endParaRPr lang="sk-SK" dirty="0" smtClean="0"/>
          </a:p>
          <a:p>
            <a:r>
              <a:rPr lang="sk-SK" dirty="0" smtClean="0"/>
              <a:t>Štruktúra jeho pastorácie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sk-SK" dirty="0" smtClean="0"/>
              <a:t>získať čím viacerých a nestratiť nikoho</a:t>
            </a:r>
          </a:p>
          <a:p>
            <a:pPr marL="342900" indent="-342900">
              <a:buAutoNum type="arabicPeriod"/>
            </a:pPr>
            <a:r>
              <a:rPr lang="sk-SK" dirty="0" smtClean="0"/>
              <a:t>pracovať pre všetkých</a:t>
            </a:r>
          </a:p>
          <a:p>
            <a:pPr marL="342900" indent="-342900">
              <a:buAutoNum type="arabicPeriod"/>
            </a:pPr>
            <a:r>
              <a:rPr lang="sk-SK" dirty="0" smtClean="0"/>
              <a:t> žiť pre každého</a:t>
            </a:r>
          </a:p>
          <a:p>
            <a:pPr marL="342900" indent="-342900">
              <a:buAutoNum type="arabicPeriod"/>
            </a:pPr>
            <a:r>
              <a:rPr lang="sk-SK" dirty="0" smtClean="0"/>
              <a:t>každému ukázať pravý zmysel života</a:t>
            </a:r>
          </a:p>
          <a:p>
            <a:pPr marL="342900" indent="-342900">
              <a:buAutoNum type="arabicPeriod"/>
            </a:pPr>
            <a:r>
              <a:rPr lang="sk-SK" dirty="0" smtClean="0"/>
              <a:t>napomáhať k zjednoteniu kresťanov a viesť dialóg s ateistami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/>
            <a:r>
              <a:rPr lang="sk-SK" dirty="0" smtClean="0"/>
              <a:t>Jeho krédom bolo</a:t>
            </a:r>
            <a:r>
              <a:rPr lang="en-US" dirty="0" smtClean="0"/>
              <a:t>:</a:t>
            </a:r>
            <a:r>
              <a:rPr lang="sk-SK" dirty="0" smtClean="0"/>
              <a:t> </a:t>
            </a:r>
            <a:r>
              <a:rPr lang="en-US" dirty="0" smtClean="0"/>
              <a:t>,,</a:t>
            </a:r>
            <a:r>
              <a:rPr lang="sk-SK" dirty="0" smtClean="0"/>
              <a:t>Spojte lásku s pravdou</a:t>
            </a:r>
            <a:r>
              <a:rPr lang="en-US" dirty="0" smtClean="0"/>
              <a:t>!’’</a:t>
            </a:r>
          </a:p>
          <a:p>
            <a:pPr marL="342900" indent="-342900"/>
            <a:r>
              <a:rPr lang="en-US" dirty="0" smtClean="0"/>
              <a:t>                              ,,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sk-SK" dirty="0" smtClean="0"/>
              <a:t>ľudia spoja lásku s pravdou, vtedy sa nepomýlia.</a:t>
            </a:r>
            <a:r>
              <a:rPr lang="en-US" dirty="0" smtClean="0"/>
              <a:t>’’</a:t>
            </a:r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 algn="ctr"/>
            <a:r>
              <a:rPr lang="sk-SK" dirty="0" smtClean="0"/>
              <a:t>Zomrel  6.januára1999 v Púchove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75656" y="980728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,,</a:t>
            </a:r>
            <a:r>
              <a:rPr lang="sk-SK" dirty="0" smtClean="0"/>
              <a:t>Kresťania nehľadajú v kňazovi iba človeka, </a:t>
            </a:r>
          </a:p>
          <a:p>
            <a:pPr algn="ctr"/>
            <a:r>
              <a:rPr lang="sk-SK" dirty="0" smtClean="0"/>
              <a:t>ktorý ich prijme, ktorý ich vypočuje.</a:t>
            </a:r>
            <a:r>
              <a:rPr lang="en-US" dirty="0" smtClean="0"/>
              <a:t>’’</a:t>
            </a:r>
            <a:endParaRPr lang="sk-SK" dirty="0" smtClean="0"/>
          </a:p>
          <a:p>
            <a:pPr algn="ctr"/>
            <a:r>
              <a:rPr lang="sk-SK" dirty="0" smtClean="0"/>
              <a:t> </a:t>
            </a:r>
            <a:r>
              <a:rPr lang="en-US" dirty="0" smtClean="0"/>
              <a:t>,,</a:t>
            </a:r>
            <a:r>
              <a:rPr lang="sk-SK" dirty="0" smtClean="0"/>
              <a:t>Oni v ňom hľadajú predovšetkým človeka,</a:t>
            </a:r>
          </a:p>
          <a:p>
            <a:pPr algn="ctr"/>
            <a:r>
              <a:rPr lang="sk-SK" dirty="0" smtClean="0"/>
              <a:t> ktorý im pomôže hľadieť na BOHA</a:t>
            </a:r>
            <a:r>
              <a:rPr lang="en-US" smtClean="0"/>
              <a:t>.’’</a:t>
            </a:r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Ján Pavol II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907704" y="46531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rgbClr val="009900"/>
                </a:solidFill>
              </a:rPr>
              <a:t>ĎAKUJEME Pán Prelát</a:t>
            </a:r>
            <a:endParaRPr lang="sk-SK" sz="3200" dirty="0">
              <a:solidFill>
                <a:srgbClr val="009900"/>
              </a:solidFill>
            </a:endParaRPr>
          </a:p>
        </p:txBody>
      </p:sp>
      <p:pic>
        <p:nvPicPr>
          <p:cNvPr id="2052" name="Picture 4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45024"/>
            <a:ext cx="1922165" cy="19221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</TotalTime>
  <Words>479</Words>
  <Application>Microsoft Office PowerPoint</Application>
  <PresentationFormat>Prezentácia na obrazovke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Slnovrat</vt:lpstr>
      <vt:lpstr>Mons. Ján Štefan Palkovič  pápežský prelát</vt:lpstr>
      <vt:lpstr>Snímka 2</vt:lpstr>
      <vt:lpstr>Kňazské roky</vt:lpstr>
      <vt:lpstr>Snímka 4</vt:lpstr>
      <vt:lpstr>Snímka 5</vt:lpstr>
      <vt:lpstr>Snímka 6</vt:lpstr>
      <vt:lpstr>Snímka 7</vt:lpstr>
      <vt:lpstr>Pôsobenie v Púchove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Štefan Palkovič</dc:title>
  <dc:creator>Martin</dc:creator>
  <cp:lastModifiedBy>Martin</cp:lastModifiedBy>
  <cp:revision>34</cp:revision>
  <dcterms:created xsi:type="dcterms:W3CDTF">2018-10-07T17:12:36Z</dcterms:created>
  <dcterms:modified xsi:type="dcterms:W3CDTF">2018-10-21T16:09:20Z</dcterms:modified>
</cp:coreProperties>
</file>