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F0A6-F0F8-4385-BF17-3908309F149D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6C8C-052C-4400-BB14-217E63BE1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 Pracovný pomer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pracovných podmienok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Obsah pracovnej zmluvy môže zamestnávateľ zmeniť len po dohode so zamestnancom a podľa ustanovení Zákonníka práce. Zmena pracovných podmienok musí byť vyjadrená písomne.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Zmeny pracovných podmienok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Preradenie na prácu iného druhu</a:t>
            </a:r>
          </a:p>
          <a:p>
            <a:r>
              <a:rPr lang="sk-SK" dirty="0" smtClean="0"/>
              <a:t>Dočasné pridelenie</a:t>
            </a:r>
          </a:p>
          <a:p>
            <a:endParaRPr lang="sk-SK" dirty="0" smtClean="0"/>
          </a:p>
          <a:p>
            <a:r>
              <a:rPr lang="sk-SK" dirty="0" smtClean="0"/>
              <a:t>Zamestnávateľ je povinný preradiť zamestnanca  ak stratil spôsobilosť vykonávať 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Skončenie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Dohodou</a:t>
            </a:r>
          </a:p>
          <a:p>
            <a:r>
              <a:rPr lang="sk-SK" dirty="0" smtClean="0"/>
              <a:t>Výpoveďou</a:t>
            </a:r>
          </a:p>
          <a:p>
            <a:r>
              <a:rPr lang="sk-SK" dirty="0" smtClean="0"/>
              <a:t>Okamžitým skončením</a:t>
            </a:r>
          </a:p>
          <a:p>
            <a:r>
              <a:rPr lang="sk-SK" dirty="0" smtClean="0"/>
              <a:t>Skončením  v skúšobnej dobe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Dohoda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Dvojstranný právny úkon</a:t>
            </a:r>
          </a:p>
          <a:p>
            <a:r>
              <a:rPr lang="sk-SK" dirty="0" smtClean="0"/>
              <a:t>Najprirodzenejší spôsob</a:t>
            </a:r>
          </a:p>
          <a:p>
            <a:r>
              <a:rPr lang="sk-SK" dirty="0" smtClean="0"/>
              <a:t>Pracovný pomer sa končí dohodnutým dňom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Výpoveď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Jednostranný právny úkon</a:t>
            </a:r>
          </a:p>
          <a:p>
            <a:r>
              <a:rPr lang="sk-SK" dirty="0" smtClean="0"/>
              <a:t>Písomnou formou, vlastnoručne podpísané, doručené osobne alebo poštou s doručenkou </a:t>
            </a:r>
          </a:p>
          <a:p>
            <a:r>
              <a:rPr lang="sk-SK" dirty="0" smtClean="0"/>
              <a:t>Začína plynúť 1.dňom </a:t>
            </a:r>
            <a:r>
              <a:rPr lang="sk-SK" dirty="0" err="1" smtClean="0"/>
              <a:t>nasled.mesiaca</a:t>
            </a:r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Zo strany zamestnanca</a:t>
            </a:r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Zo strany zamestnávateľa </a:t>
            </a:r>
            <a:r>
              <a:rPr lang="sk-SK" dirty="0" smtClean="0"/>
              <a:t>(akýkoľvek dôvod, bez udania dôvodu)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Zákaz výpovede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Zamestnancovi v ochrannej dobe</a:t>
            </a:r>
          </a:p>
          <a:p>
            <a:pPr>
              <a:buNone/>
            </a:pPr>
            <a:r>
              <a:rPr lang="sk-SK" dirty="0" smtClean="0"/>
              <a:t>(PN, materská, rodičovská dovolenka, osamelý zamestnanec starajúci sa o dieťa mladšie ako tri roky)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Okamžité skončenie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 strany zamestnávateľa -výnimočný prípad:</a:t>
            </a:r>
          </a:p>
          <a:p>
            <a:pPr>
              <a:buNone/>
            </a:pPr>
            <a:r>
              <a:rPr lang="sk-SK" dirty="0" smtClean="0"/>
              <a:t>Odsúdenie pre úmyselný trestný čin</a:t>
            </a:r>
          </a:p>
          <a:p>
            <a:pPr>
              <a:buNone/>
            </a:pPr>
            <a:r>
              <a:rPr lang="sk-SK" dirty="0" smtClean="0"/>
              <a:t>Závažné porušenie pracovnej disciplíny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Hromadné prepúšťanie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Najneskôr 1mesiac pred – </a:t>
            </a:r>
            <a:r>
              <a:rPr lang="sk-SK" dirty="0" err="1" smtClean="0"/>
              <a:t>info</a:t>
            </a:r>
            <a:r>
              <a:rPr lang="sk-SK" dirty="0" smtClean="0"/>
              <a:t> o </a:t>
            </a:r>
          </a:p>
          <a:p>
            <a:r>
              <a:rPr lang="sk-SK" dirty="0" smtClean="0"/>
              <a:t>Dôvodoch, štruktúre a kritériách výberu </a:t>
            </a:r>
          </a:p>
          <a:p>
            <a:r>
              <a:rPr lang="sk-SK" dirty="0" err="1" smtClean="0"/>
              <a:t>Info</a:t>
            </a:r>
            <a:r>
              <a:rPr lang="sk-SK" dirty="0" smtClean="0"/>
              <a:t> aj </a:t>
            </a:r>
            <a:r>
              <a:rPr lang="sk-SK" dirty="0" err="1" smtClean="0"/>
              <a:t>UPSVaR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Odchodné</a:t>
            </a:r>
          </a:p>
          <a:p>
            <a:r>
              <a:rPr lang="sk-SK" dirty="0" smtClean="0"/>
              <a:t>Pri nadobudnutí dôchodkového veku a odchodu na dôchodok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Odstupné </a:t>
            </a:r>
            <a:endParaRPr lang="sk-SK" b="1" dirty="0" smtClean="0"/>
          </a:p>
          <a:p>
            <a:r>
              <a:rPr lang="sk-SK" dirty="0" smtClean="0"/>
              <a:t>Pri zrušení pracovného miesta...</a:t>
            </a:r>
            <a:endParaRPr lang="sk-SK" dirty="0" smtClean="0"/>
          </a:p>
          <a:p>
            <a:r>
              <a:rPr lang="sk-SK" dirty="0" smtClean="0"/>
              <a:t>2roky – priem. mes. zárobok</a:t>
            </a:r>
          </a:p>
          <a:p>
            <a:r>
              <a:rPr lang="sk-SK" dirty="0" smtClean="0"/>
              <a:t>2-5r – 2násobok</a:t>
            </a:r>
          </a:p>
          <a:p>
            <a:r>
              <a:rPr lang="sk-SK" dirty="0" smtClean="0"/>
              <a:t>5-10- 3 násobok</a:t>
            </a:r>
          </a:p>
          <a:p>
            <a:r>
              <a:rPr lang="sk-SK" dirty="0" smtClean="0"/>
              <a:t>10-20- 4násobok</a:t>
            </a:r>
          </a:p>
          <a:p>
            <a:r>
              <a:rPr lang="sk-SK" dirty="0" smtClean="0"/>
              <a:t>Nad 20 – 5násobok</a:t>
            </a:r>
          </a:p>
          <a:p>
            <a:r>
              <a:rPr lang="sk-SK" dirty="0" smtClean="0"/>
              <a:t>Pre úraz alebo choroba z povolania_ 10násobok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pomer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Zmluvný a záväzkový vzťah, </a:t>
            </a:r>
          </a:p>
          <a:p>
            <a:pPr>
              <a:buNone/>
            </a:pPr>
            <a:r>
              <a:rPr lang="sk-SK" dirty="0" smtClean="0"/>
              <a:t>v ktorom sa zamestnanec zaväzuje vykonávať prácu pre zamestnávateľa na dohodnutom  mieste a podľa jeho pokynov</a:t>
            </a:r>
          </a:p>
          <a:p>
            <a:pPr>
              <a:buNone/>
            </a:pPr>
            <a:r>
              <a:rPr lang="sk-SK" dirty="0" smtClean="0"/>
              <a:t> a zamestnávateľ sa zaväzuje  vyplácať zamestnancovi mzdu a utvárať mu vhodné pracovné podmienky a podmienky na zabezpečenie bezpečnosti a ochrany zdravia pri práci</a:t>
            </a:r>
          </a:p>
          <a:p>
            <a:pPr>
              <a:buNone/>
            </a:pPr>
            <a:r>
              <a:rPr lang="sk-SK" dirty="0" smtClean="0"/>
              <a:t>Hovoríme o závislej činnosti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Podnikateľská činnosť – samostatná práca</a:t>
            </a:r>
          </a:p>
          <a:p>
            <a:r>
              <a:rPr lang="sk-SK" dirty="0" smtClean="0"/>
              <a:t>Podnikateľ ju vykonáva vo vlastnom mene, na vlastnú zodpovednosť, s cieľom dosiahnuť zisk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Prvky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Subjekt – zamestnanec, zamestnávateľ</a:t>
            </a:r>
          </a:p>
          <a:p>
            <a:r>
              <a:rPr lang="sk-SK" dirty="0" smtClean="0"/>
              <a:t>Objekt – osobný a sústavný výkon práce určitého druhu</a:t>
            </a:r>
          </a:p>
          <a:p>
            <a:r>
              <a:rPr lang="sk-SK" dirty="0" smtClean="0"/>
              <a:t>Obsah – súbor práv a povinností, ktoré ustanovuje Zákonník práce pre subjekty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Vznik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Predzmluvné vzťahy</a:t>
            </a:r>
          </a:p>
          <a:p>
            <a:r>
              <a:rPr lang="sk-SK" dirty="0" smtClean="0"/>
              <a:t>Uchádzač- informácie o prekážkach</a:t>
            </a:r>
          </a:p>
          <a:p>
            <a:r>
              <a:rPr lang="sk-SK" dirty="0" smtClean="0"/>
              <a:t>Budúci zamestnávateľ- práva a povinnosti</a:t>
            </a:r>
          </a:p>
          <a:p>
            <a:pPr marL="4129088" indent="0">
              <a:buNone/>
            </a:pPr>
            <a:r>
              <a:rPr lang="sk-SK" dirty="0" smtClean="0"/>
              <a:t>pracovné podmienky</a:t>
            </a:r>
          </a:p>
          <a:p>
            <a:pPr marL="4129088" indent="0">
              <a:buNone/>
            </a:pPr>
            <a:r>
              <a:rPr lang="sk-SK" dirty="0" smtClean="0"/>
              <a:t>výška mzdy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môže zamestnávateľ vyžadovať :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Čo nemôže zamestnávateľ vyžadovať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Pracovná zmluva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Zhodný súhlas zamestnávateľa a zamestnanca smerujúca k vzniku pracovného pomeru</a:t>
            </a:r>
          </a:p>
          <a:p>
            <a:r>
              <a:rPr lang="sk-SK" dirty="0" smtClean="0"/>
              <a:t>Musí obsahovať: osobné údaje zamestnanca,  </a:t>
            </a:r>
            <a:r>
              <a:rPr lang="sk-SK" dirty="0" smtClean="0"/>
              <a:t>miesto výkonu práce, druh práce, </a:t>
            </a:r>
            <a:r>
              <a:rPr lang="sk-SK" dirty="0" smtClean="0"/>
              <a:t>výška platu, výplatný termín podmienky, pracovný čas, druh pracovného pomeru, deň nástupu, </a:t>
            </a:r>
            <a:r>
              <a:rPr lang="sk-SK" dirty="0" smtClean="0"/>
              <a:t>podpisy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pracovných pomerov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dobu určitú (max. 2 roky, opätovná dohoda najviac 2krát)</a:t>
            </a:r>
          </a:p>
          <a:p>
            <a:r>
              <a:rPr lang="sk-SK" dirty="0" smtClean="0"/>
              <a:t>Na neurčitý čas (trvalý pracovný pomer)</a:t>
            </a:r>
          </a:p>
          <a:p>
            <a:r>
              <a:rPr lang="sk-SK" dirty="0" smtClean="0"/>
              <a:t>Na kratší pracovný čas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Skúšobná doba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Najviac 3 mesiace</a:t>
            </a:r>
          </a:p>
          <a:p>
            <a:r>
              <a:rPr lang="sk-SK" dirty="0" smtClean="0"/>
              <a:t>Možnosť zrušenia </a:t>
            </a:r>
            <a:r>
              <a:rPr lang="sk-SK" dirty="0" err="1" smtClean="0"/>
              <a:t>pp</a:t>
            </a:r>
            <a:r>
              <a:rPr lang="sk-SK" dirty="0" smtClean="0"/>
              <a:t> bez udania dôvodu, </a:t>
            </a:r>
            <a:r>
              <a:rPr lang="sk-SK" smtClean="0"/>
              <a:t>ktorýmkoľvek subjektom</a:t>
            </a:r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426</Words>
  <Application>Microsoft Office PowerPoint</Application>
  <PresentationFormat>Prezentácia na obrazovke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Motív Office</vt:lpstr>
      <vt:lpstr> Pracovný pomer</vt:lpstr>
      <vt:lpstr>Pracovný pomer</vt:lpstr>
      <vt:lpstr>Prezentácia programu PowerPoint</vt:lpstr>
      <vt:lpstr>Prvky pracovného pomeru</vt:lpstr>
      <vt:lpstr>Vznik pracovného pomeru</vt:lpstr>
      <vt:lpstr>Prezentácia programu PowerPoint</vt:lpstr>
      <vt:lpstr>Pracovná zmluva</vt:lpstr>
      <vt:lpstr>Druhy pracovných pomerov</vt:lpstr>
      <vt:lpstr>Skúšobná doba</vt:lpstr>
      <vt:lpstr>Zmena pracovných podmienok</vt:lpstr>
      <vt:lpstr>Zmeny pracovných podmienok</vt:lpstr>
      <vt:lpstr>Skončenie pracovného pomeru</vt:lpstr>
      <vt:lpstr>Dohoda</vt:lpstr>
      <vt:lpstr>Výpoveď</vt:lpstr>
      <vt:lpstr>Zákaz výpovede</vt:lpstr>
      <vt:lpstr>Okamžité skončenie pracovného pomeru</vt:lpstr>
      <vt:lpstr>Hromadné prepúšťanie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Pracovný pomer</dc:title>
  <dc:creator>SSUS1</dc:creator>
  <cp:lastModifiedBy>ssus</cp:lastModifiedBy>
  <cp:revision>9</cp:revision>
  <dcterms:created xsi:type="dcterms:W3CDTF">2016-10-13T06:15:09Z</dcterms:created>
  <dcterms:modified xsi:type="dcterms:W3CDTF">2020-12-13T19:57:03Z</dcterms:modified>
</cp:coreProperties>
</file>