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9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441C21-1EDF-47FD-BB7D-7D1EF0161F7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A6AA15-613D-4C4E-8BFE-0A682A4C81D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7099" y="370620"/>
            <a:ext cx="67698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51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Uroczystość Bożego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Ciała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2955943"/>
            <a:ext cx="5399999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5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332656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jest charakterystyczne w procesji Bożego Ciała?</a:t>
            </a:r>
            <a:endParaRPr lang="pl-PL" dirty="0"/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1" y="980728"/>
            <a:ext cx="33027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364088" y="1275701"/>
            <a:ext cx="31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Dzwonki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7" y="3717032"/>
            <a:ext cx="19831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13" y="3717032"/>
            <a:ext cx="20449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364088" y="4149080"/>
            <a:ext cx="359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Feretrony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13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41283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436096" y="404664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Sypanie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kwiatów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" y="3573016"/>
            <a:ext cx="4032448" cy="28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262971" y="4365104"/>
            <a:ext cx="324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Poduszki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3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27584" y="260648"/>
            <a:ext cx="517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Praca z podręcznikiem:</a:t>
            </a:r>
          </a:p>
          <a:p>
            <a:r>
              <a:rPr lang="pl-PL" dirty="0" smtClean="0"/>
              <a:t>Ułóż puzzle procesji w odpowiedniej kolejności:</a:t>
            </a:r>
            <a:endParaRPr lang="pl-PL" dirty="0"/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149170" y="998022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Ministrant z krzyżem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15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04456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76464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45421" y="128075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2. Feretrony i poduszki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44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28716"/>
            <a:ext cx="6120680" cy="40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843808" y="1340768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3. Ministranci z dzwonkami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186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714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699792" y="1412776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4. Dziewczynki sypiące kwiatki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71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87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394180" y="743699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5. Ksiądz z monstrancją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43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5896" y="90872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6. Wierni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5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548680"/>
            <a:ext cx="698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Zapisz w zeszycie: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Procesja to uroczysty pochód religijny połączony ze śpiewem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Monstrancja to przedmiot ze złota, w którym umieszczony jest</a:t>
            </a:r>
          </a:p>
          <a:p>
            <a:r>
              <a:rPr lang="pl-PL" dirty="0" smtClean="0"/>
              <a:t>Pan Jezus w Najświętszym Sakramencie</a:t>
            </a:r>
            <a:endParaRPr lang="pl-PL" dirty="0"/>
          </a:p>
        </p:txBody>
      </p:sp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50417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2565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71600" y="476672"/>
            <a:ext cx="501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 co jest potrzebne słońce? Co nam ono daje?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00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76464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269179" y="116632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</a:t>
            </a:r>
            <a:r>
              <a:rPr lang="pl-PL" dirty="0" smtClean="0"/>
              <a:t>wiatło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3491880" y="260648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</a:t>
            </a:r>
            <a:r>
              <a:rPr lang="pl-PL" dirty="0" smtClean="0"/>
              <a:t>iepło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5796136" y="1645359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Daje wzrost roślinom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5796136" y="3421782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Mamy lepszy nastrój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3995936" y="5229200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Jest nam wesoło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22574" y="5370868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Mamy chęć do zabawy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4624193" y="2379301"/>
            <a:ext cx="1129934" cy="171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286975" y="5012602"/>
            <a:ext cx="1193224" cy="216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1259632" y="1556792"/>
            <a:ext cx="576064" cy="260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652664" y="1573351"/>
            <a:ext cx="612068" cy="24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4666202" y="3898114"/>
            <a:ext cx="1115634" cy="171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2079072" y="5008753"/>
            <a:ext cx="0" cy="22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9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404664"/>
            <a:ext cx="80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to jest? (wpisz w brakujące miejsca samogłoski, a znajdziesz odpowiedź)</a:t>
            </a:r>
            <a:endParaRPr lang="pl-PL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9330"/>
            <a:ext cx="32403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650368" y="5013176"/>
            <a:ext cx="584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 – n s t r – n c j -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887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404664"/>
            <a:ext cx="6506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 czego służy monstrancja?</a:t>
            </a:r>
          </a:p>
          <a:p>
            <a:r>
              <a:rPr lang="pl-PL" dirty="0" smtClean="0"/>
              <a:t>Do umieszczania Pana Jezusa w Najświętszym Sakramencie.</a:t>
            </a:r>
          </a:p>
          <a:p>
            <a:r>
              <a:rPr lang="pl-PL" dirty="0" smtClean="0"/>
              <a:t>Gdzie możemy zobaczyć monstrancję?</a:t>
            </a:r>
          </a:p>
          <a:p>
            <a:r>
              <a:rPr lang="pl-PL" dirty="0" smtClean="0"/>
              <a:t>W kościele, podczas adoracji, podczas procesji Bożego Ciała.</a:t>
            </a:r>
            <a:endParaRPr lang="pl-PL" dirty="0"/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04993"/>
            <a:ext cx="4488432" cy="32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7" y="3297181"/>
            <a:ext cx="4298825" cy="30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6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14829" y="3296017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słońce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30469" y="3296017"/>
            <a:ext cx="213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hostia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Strzałka w lewo, w prawo i w górę 7"/>
          <p:cNvSpPr/>
          <p:nvPr/>
        </p:nvSpPr>
        <p:spPr>
          <a:xfrm rot="10800000">
            <a:off x="3563885" y="3429000"/>
            <a:ext cx="2166581" cy="115212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725144"/>
            <a:ext cx="2952329" cy="2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8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47667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Tak jak słońce jest ważne dla życia, tak </a:t>
            </a:r>
            <a:endParaRPr lang="pl-PL" sz="3200" dirty="0" smtClean="0"/>
          </a:p>
          <a:p>
            <a:pPr algn="ctr"/>
            <a:r>
              <a:rPr lang="pl-PL" sz="3200" dirty="0" smtClean="0"/>
              <a:t>ważny </a:t>
            </a:r>
            <a:r>
              <a:rPr lang="pl-PL" sz="3200" dirty="0" smtClean="0"/>
              <a:t>jest Jezus w Najświętszym</a:t>
            </a:r>
          </a:p>
          <a:p>
            <a:pPr algn="ctr"/>
            <a:r>
              <a:rPr lang="pl-PL" sz="3200" dirty="0" smtClean="0"/>
              <a:t>Sakramencie. Jego obecność daje nam radość. </a:t>
            </a:r>
            <a:endParaRPr lang="pl-PL" sz="3200" dirty="0" smtClean="0"/>
          </a:p>
          <a:p>
            <a:pPr algn="ctr"/>
            <a:r>
              <a:rPr lang="pl-PL" sz="3200" dirty="0" smtClean="0"/>
              <a:t>W Hostii jest prawdziwie </a:t>
            </a:r>
            <a:r>
              <a:rPr lang="pl-PL" sz="3200" dirty="0"/>
              <a:t>o</a:t>
            </a:r>
            <a:r>
              <a:rPr lang="pl-PL" sz="3200" dirty="0" smtClean="0"/>
              <a:t>becny Pan Jezus. </a:t>
            </a:r>
          </a:p>
          <a:p>
            <a:pPr algn="ctr"/>
            <a:r>
              <a:rPr lang="pl-PL" sz="3200" dirty="0" smtClean="0"/>
              <a:t>On chce, aby każdy człowiek przychodził do </a:t>
            </a:r>
          </a:p>
          <a:p>
            <a:pPr algn="ctr"/>
            <a:r>
              <a:rPr lang="pl-PL" sz="3200" dirty="0" smtClean="0"/>
              <a:t>Niego.</a:t>
            </a:r>
          </a:p>
          <a:p>
            <a:pPr algn="ctr"/>
            <a:r>
              <a:rPr lang="pl-PL" sz="3200" dirty="0" smtClean="0"/>
              <a:t>Jest taki dzień w ciągu roku, w którym </a:t>
            </a:r>
          </a:p>
          <a:p>
            <a:pPr algn="ctr"/>
            <a:r>
              <a:rPr lang="pl-PL" sz="3200" dirty="0" smtClean="0"/>
              <a:t>Jezus „wychodzi” na ulice, aby </a:t>
            </a:r>
            <a:r>
              <a:rPr lang="pl-PL" sz="3200" dirty="0"/>
              <a:t>m</a:t>
            </a:r>
            <a:r>
              <a:rPr lang="pl-PL" sz="3200" dirty="0" smtClean="0"/>
              <a:t>ogli Go </a:t>
            </a:r>
          </a:p>
          <a:p>
            <a:pPr algn="ctr"/>
            <a:r>
              <a:rPr lang="pl-PL" sz="3200" dirty="0" smtClean="0"/>
              <a:t>zobaczyć także ci, którzy do Niego </a:t>
            </a:r>
          </a:p>
          <a:p>
            <a:pPr algn="ctr"/>
            <a:r>
              <a:rPr lang="pl-PL" sz="3200" dirty="0" smtClean="0"/>
              <a:t>nie przychodzą. </a:t>
            </a:r>
          </a:p>
          <a:p>
            <a:pPr algn="ctr"/>
            <a:r>
              <a:rPr lang="pl-PL" sz="3200" dirty="0" smtClean="0"/>
              <a:t>To wyjście </a:t>
            </a:r>
            <a:r>
              <a:rPr lang="pl-PL" sz="3200" dirty="0"/>
              <a:t>n</a:t>
            </a:r>
            <a:r>
              <a:rPr lang="pl-PL" sz="3200" dirty="0" smtClean="0"/>
              <a:t>azywamy </a:t>
            </a:r>
            <a:r>
              <a:rPr lang="pl-PL" sz="3200" b="1" dirty="0" smtClean="0">
                <a:solidFill>
                  <a:srgbClr val="FF0000"/>
                </a:solidFill>
              </a:rPr>
              <a:t>procesją Bożego Ciała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9" y="154136"/>
            <a:ext cx="8784819" cy="63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9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550"/>
            <a:ext cx="5184576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064224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63745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Niestandardowy 1">
      <a:dk1>
        <a:sysClr val="windowText" lastClr="000000"/>
      </a:dk1>
      <a:lt1>
        <a:sysClr val="window" lastClr="FFFFFF"/>
      </a:lt1>
      <a:dk2>
        <a:srgbClr val="676A55"/>
      </a:dk2>
      <a:lt2>
        <a:srgbClr val="FFFF00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242</Words>
  <Application>Microsoft Office PowerPoint</Application>
  <PresentationFormat>Pokaz na ekranie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</cp:revision>
  <dcterms:created xsi:type="dcterms:W3CDTF">2020-06-09T06:38:17Z</dcterms:created>
  <dcterms:modified xsi:type="dcterms:W3CDTF">2020-06-09T08:47:36Z</dcterms:modified>
</cp:coreProperties>
</file>