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74830-E3D2-4747-9326-5FDF56A75338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4383E-FC88-4EA2-B76D-6AAF0F209C3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31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4383E-FC88-4EA2-B76D-6AAF0F209C3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092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29A8A00-96E6-450F-9A9F-BFC4F3FF679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F3C384-B402-4893-A323-1E1807B51E23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8A00-96E6-450F-9A9F-BFC4F3FF679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C384-B402-4893-A323-1E1807B51E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8A00-96E6-450F-9A9F-BFC4F3FF679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C384-B402-4893-A323-1E1807B51E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8A00-96E6-450F-9A9F-BFC4F3FF679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C384-B402-4893-A323-1E1807B51E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8A00-96E6-450F-9A9F-BFC4F3FF679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C384-B402-4893-A323-1E1807B51E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8A00-96E6-450F-9A9F-BFC4F3FF679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C384-B402-4893-A323-1E1807B51E2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8A00-96E6-450F-9A9F-BFC4F3FF679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C384-B402-4893-A323-1E1807B51E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8A00-96E6-450F-9A9F-BFC4F3FF679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C384-B402-4893-A323-1E1807B51E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8A00-96E6-450F-9A9F-BFC4F3FF679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C384-B402-4893-A323-1E1807B51E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8A00-96E6-450F-9A9F-BFC4F3FF679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C384-B402-4893-A323-1E1807B51E23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8A00-96E6-450F-9A9F-BFC4F3FF679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3C384-B402-4893-A323-1E1807B51E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29A8A00-96E6-450F-9A9F-BFC4F3FF6792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F3C384-B402-4893-A323-1E1807B51E2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23528" y="980728"/>
            <a:ext cx="790312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KATECHEZA 44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TEMAT: </a:t>
            </a:r>
            <a:r>
              <a:rPr lang="pl-PL" sz="5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PRZEPRASZAM</a:t>
            </a:r>
          </a:p>
          <a:p>
            <a:pPr algn="ctr"/>
            <a:r>
              <a:rPr lang="pl-PL" sz="5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RODZICÓW,</a:t>
            </a:r>
          </a:p>
          <a:p>
            <a:pPr algn="ctr"/>
            <a:r>
              <a:rPr lang="pl-PL" sz="5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RODZEŃSTWO,</a:t>
            </a:r>
          </a:p>
          <a:p>
            <a:pPr algn="ctr"/>
            <a:r>
              <a:rPr lang="pl-PL" sz="5400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KOLEGÓW I KOLEŻANKI</a:t>
            </a:r>
            <a:endParaRPr lang="pl-PL" sz="5400" b="1" dirty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1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908720"/>
            <a:ext cx="557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ODCZYTAJMY FRAGMENT EWANGELII </a:t>
            </a:r>
            <a:r>
              <a:rPr lang="pl-PL" dirty="0" smtClean="0"/>
              <a:t>(ŁK 19, 1-8)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43608" y="1556792"/>
            <a:ext cx="7272808" cy="40934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„Potem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wszedł do Jerycha i przechodził przez miasto.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[był tam] pewien człowiek, imieniem Zacheusz, zwierzchnik celników i bardzo bogaty.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Chciał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koniecznie zobaczyć Jezusa, kto to jest, ale nie mógł z powodu tłumu, gdyż był niskiego wzrostu.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Pobiegł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więc naprzód i wspiął się na sykomorę, aby móc Go ujrzeć, tamtędy bowiem miał przechodzić.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Gdy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Jezus przyszedł na to miejsce, spojrzał w górę i rzekł do niego: «Zacheuszu, zejdź prędko, albowiem dziś muszę się zatrzymać w twoim domu».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Zeszedł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więc z pośpiechem i przyjął Go rozradowany.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wszyscy, widząc to, szemrali: «Do grzesznika poszedł w gościnę».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Lecz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Zacheusz stanął i rzekł do Pana: «Panie, oto połowę mego majątku daję ubogim, a jeśli kogo w czym skrzywdziłem, zwracam poczwórnie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».” 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776864" cy="482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64704"/>
            <a:ext cx="49783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465970" y="3789212"/>
            <a:ext cx="61847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Kim był Zacheusz? (celnik)</a:t>
            </a:r>
            <a:endParaRPr lang="pl-PL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43813" y="4435543"/>
            <a:ext cx="7629012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Celnik, za czasów Jezusa</a:t>
            </a:r>
          </a:p>
          <a:p>
            <a:pPr algn="ctr"/>
            <a:r>
              <a:rPr lang="pl-PL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pl-PL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osoba, która bogaciła się,</a:t>
            </a:r>
          </a:p>
          <a:p>
            <a:pPr algn="ctr"/>
            <a:r>
              <a:rPr lang="pl-PL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pl-PL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kradając innych.</a:t>
            </a:r>
            <a:endParaRPr lang="pl-PL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93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07850" y="764704"/>
            <a:ext cx="800892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Jak Zacheusz przeprosił za wyrządzone</a:t>
            </a:r>
          </a:p>
          <a:p>
            <a:pPr algn="ctr"/>
            <a:r>
              <a:rPr lang="pl-PL" sz="3200" b="1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pl-PL" sz="3200" b="1" cap="none" spc="0" dirty="0" smtClean="0">
                <a:ln w="18000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rzywdy?</a:t>
            </a:r>
            <a:endParaRPr lang="pl-PL" sz="3200" b="1" cap="none" spc="0" dirty="0">
              <a:ln w="18000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55652" y="1841922"/>
            <a:ext cx="70326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Połowę swego majątku oddał </a:t>
            </a:r>
          </a:p>
          <a:p>
            <a:pPr algn="ctr"/>
            <a:r>
              <a:rPr lang="pl-PL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pl-PL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bogim, a kogo skrzywdził</a:t>
            </a:r>
          </a:p>
          <a:p>
            <a:pPr algn="ctr"/>
            <a:r>
              <a:rPr lang="pl-PL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pl-PL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wynagrodził poczwórnie</a:t>
            </a:r>
            <a:endParaRPr lang="pl-PL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AutoShape 2" descr="Obraz znaleziony dla: zacheusz"/>
          <p:cNvSpPr>
            <a:spLocks noChangeAspect="1" noChangeArrowheads="1"/>
          </p:cNvSpPr>
          <p:nvPr/>
        </p:nvSpPr>
        <p:spPr bwMode="auto">
          <a:xfrm>
            <a:off x="63500" y="-136525"/>
            <a:ext cx="16383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96248"/>
            <a:ext cx="4104455" cy="285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75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23468" y="764704"/>
            <a:ext cx="61638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Jak możemy przepraszać?</a:t>
            </a:r>
            <a:endParaRPr lang="pl-PL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Zwój poziomy 2"/>
          <p:cNvSpPr/>
          <p:nvPr/>
        </p:nvSpPr>
        <p:spPr>
          <a:xfrm>
            <a:off x="611560" y="1628800"/>
            <a:ext cx="3384376" cy="12197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</a:rPr>
              <a:t>Mówimy „przepraszam”</a:t>
            </a: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4" name="Zwój poziomy 3"/>
          <p:cNvSpPr/>
          <p:nvPr/>
        </p:nvSpPr>
        <p:spPr>
          <a:xfrm>
            <a:off x="763960" y="3717032"/>
            <a:ext cx="3384376" cy="12197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</a:rPr>
              <a:t>Przytulamy się</a:t>
            </a: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5" name="Zwój poziomy 4"/>
          <p:cNvSpPr/>
          <p:nvPr/>
        </p:nvSpPr>
        <p:spPr>
          <a:xfrm>
            <a:off x="4860032" y="2456790"/>
            <a:ext cx="3384376" cy="12197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</a:rPr>
              <a:t>Podajemy rękę</a:t>
            </a: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6" name="Zwój poziomy 5"/>
          <p:cNvSpPr/>
          <p:nvPr/>
        </p:nvSpPr>
        <p:spPr>
          <a:xfrm>
            <a:off x="4788024" y="4725144"/>
            <a:ext cx="3384376" cy="12197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rgbClr val="C00000"/>
                </a:solidFill>
              </a:rPr>
              <a:t>Całujemy </a:t>
            </a:r>
            <a:endParaRPr lang="pl-PL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9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raz znaleziony dla: przepros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302433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Obraz znaleziony dla: przytulenie"/>
          <p:cNvSpPr>
            <a:spLocks noChangeAspect="1" noChangeArrowheads="1"/>
          </p:cNvSpPr>
          <p:nvPr/>
        </p:nvSpPr>
        <p:spPr bwMode="auto">
          <a:xfrm>
            <a:off x="63500" y="-136525"/>
            <a:ext cx="17430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47" y="1556792"/>
            <a:ext cx="2952328" cy="209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Obraz znaleziony dla: przytulen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4551"/>
            <a:ext cx="3554383" cy="22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75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zepraszam Cię Boż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1340768"/>
            <a:ext cx="609600" cy="6096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32176" y="788335"/>
            <a:ext cx="646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Wspólnie zaśpiewamy piosenkę: </a:t>
            </a:r>
            <a:r>
              <a:rPr lang="pl-PL" b="1" dirty="0" smtClean="0">
                <a:solidFill>
                  <a:srgbClr val="FF0000"/>
                </a:solidFill>
              </a:rPr>
              <a:t>„Przepraszam Cię Bożę”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Strzałka w prawo 3"/>
          <p:cNvSpPr/>
          <p:nvPr/>
        </p:nvSpPr>
        <p:spPr>
          <a:xfrm>
            <a:off x="5436096" y="1340768"/>
            <a:ext cx="1512168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1115616" y="2276872"/>
            <a:ext cx="6394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Ćwiczenie w podręczniku: dorysowujemy, w jaki sposób</a:t>
            </a:r>
          </a:p>
          <a:p>
            <a:r>
              <a:rPr lang="pl-PL" dirty="0" smtClean="0"/>
              <a:t>Zacheusz przeprosił ludzi za wyrządzone im zło.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259632" y="3645024"/>
            <a:ext cx="70567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Uzupełniamy z rodzicami tekst piosenki:</a:t>
            </a:r>
          </a:p>
          <a:p>
            <a:r>
              <a:rPr lang="pl-PL" dirty="0" smtClean="0"/>
              <a:t>„Przepraszam Cię, Boże, skrzywdzony w …………………………..</a:t>
            </a:r>
          </a:p>
          <a:p>
            <a:r>
              <a:rPr lang="pl-PL" dirty="0" smtClean="0"/>
              <a:t>Przepraszam  ……………… wszystkich was, ……………………….</a:t>
            </a:r>
          </a:p>
          <a:p>
            <a:r>
              <a:rPr lang="pl-PL" dirty="0"/>
              <a:t>z</a:t>
            </a:r>
            <a:r>
              <a:rPr lang="pl-PL" dirty="0" smtClean="0"/>
              <a:t>a grzechy, to moja wina ………………”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259632" y="5229200"/>
            <a:ext cx="47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(* żałuję    * wina      * człowieku      * dziś)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0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</TotalTime>
  <Words>140</Words>
  <Application>Microsoft Office PowerPoint</Application>
  <PresentationFormat>Pokaz na ekranie (4:3)</PresentationFormat>
  <Paragraphs>31</Paragraphs>
  <Slides>8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Austin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5</cp:revision>
  <dcterms:created xsi:type="dcterms:W3CDTF">2020-05-13T17:13:27Z</dcterms:created>
  <dcterms:modified xsi:type="dcterms:W3CDTF">2020-05-13T18:04:53Z</dcterms:modified>
</cp:coreProperties>
</file>