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7585-CAA1-4FEC-9D4A-C3A91567895B}" type="datetimeFigureOut">
              <a:rPr lang="pl-PL" smtClean="0"/>
              <a:t>08.05.2020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9889-97D2-4191-A490-411089DF27FF}" type="slidenum">
              <a:rPr lang="pl-PL" smtClean="0"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7585-CAA1-4FEC-9D4A-C3A91567895B}" type="datetimeFigureOut">
              <a:rPr lang="pl-PL" smtClean="0"/>
              <a:t>08.05.2020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9889-97D2-4191-A490-411089DF27F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7585-CAA1-4FEC-9D4A-C3A91567895B}" type="datetimeFigureOut">
              <a:rPr lang="pl-PL" smtClean="0"/>
              <a:t>08.05.2020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9889-97D2-4191-A490-411089DF27F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7585-CAA1-4FEC-9D4A-C3A91567895B}" type="datetimeFigureOut">
              <a:rPr lang="pl-PL" smtClean="0"/>
              <a:t>08.05.2020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9889-97D2-4191-A490-411089DF27F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7585-CAA1-4FEC-9D4A-C3A91567895B}" type="datetimeFigureOut">
              <a:rPr lang="pl-PL" smtClean="0"/>
              <a:t>08.05.2020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AED9889-97D2-4191-A490-411089DF27FF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7585-CAA1-4FEC-9D4A-C3A91567895B}" type="datetimeFigureOut">
              <a:rPr lang="pl-PL" smtClean="0"/>
              <a:t>08.05.2020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9889-97D2-4191-A490-411089DF27F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7585-CAA1-4FEC-9D4A-C3A91567895B}" type="datetimeFigureOut">
              <a:rPr lang="pl-PL" smtClean="0"/>
              <a:t>08.05.2020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9889-97D2-4191-A490-411089DF27F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7585-CAA1-4FEC-9D4A-C3A91567895B}" type="datetimeFigureOut">
              <a:rPr lang="pl-PL" smtClean="0"/>
              <a:t>08.05.2020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9889-97D2-4191-A490-411089DF27F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7585-CAA1-4FEC-9D4A-C3A91567895B}" type="datetimeFigureOut">
              <a:rPr lang="pl-PL" smtClean="0"/>
              <a:t>08.05.2020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9889-97D2-4191-A490-411089DF27F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7585-CAA1-4FEC-9D4A-C3A91567895B}" type="datetimeFigureOut">
              <a:rPr lang="pl-PL" smtClean="0"/>
              <a:t>08.05.2020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9889-97D2-4191-A490-411089DF27F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7585-CAA1-4FEC-9D4A-C3A91567895B}" type="datetimeFigureOut">
              <a:rPr lang="pl-PL" smtClean="0"/>
              <a:t>08.05.2020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D9889-97D2-4191-A490-411089DF27F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7000"/>
            <a:duotone>
              <a:prstClr val="black"/>
              <a:schemeClr val="accent3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625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88F7585-CAA1-4FEC-9D4A-C3A91567895B}" type="datetimeFigureOut">
              <a:rPr lang="pl-PL" smtClean="0"/>
              <a:t>08.05.2020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AED9889-97D2-4191-A490-411089DF27FF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43786" y="255174"/>
            <a:ext cx="901400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KATECHEZA 42</a:t>
            </a:r>
            <a:endParaRPr lang="pl-PL" sz="54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pl-PL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TEMAT: MAJ MIESIĄCEM</a:t>
            </a:r>
          </a:p>
          <a:p>
            <a:pPr algn="ctr"/>
            <a:r>
              <a:rPr lang="pl-PL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MATKI BOŻEJ</a:t>
            </a:r>
            <a:endParaRPr lang="pl-PL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 descr="Zobacz obraz źródłow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925" y="3402000"/>
            <a:ext cx="19621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śród tylu dr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9992" y="3855752"/>
            <a:ext cx="609600" cy="609600"/>
          </a:xfrm>
          <a:prstGeom prst="rect">
            <a:avLst/>
          </a:prstGeom>
        </p:spPr>
      </p:pic>
      <p:sp>
        <p:nvSpPr>
          <p:cNvPr id="7" name="Strzałka w prawo 6"/>
          <p:cNvSpPr/>
          <p:nvPr/>
        </p:nvSpPr>
        <p:spPr>
          <a:xfrm>
            <a:off x="2267744" y="3855752"/>
            <a:ext cx="1545896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16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635736" y="724017"/>
            <a:ext cx="5840060" cy="27699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l-PL" sz="4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DLA </a:t>
            </a:r>
            <a:r>
              <a:rPr lang="pl-PL" sz="4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MARYI, </a:t>
            </a:r>
            <a:endParaRPr lang="pl-PL" sz="4000" b="1" dirty="0" smtClean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pl-PL" sz="4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BOŻEJ </a:t>
            </a:r>
            <a:r>
              <a:rPr lang="pl-PL" sz="4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MATKI</a:t>
            </a:r>
          </a:p>
          <a:p>
            <a:pPr algn="ctr"/>
            <a:r>
              <a:rPr lang="pl-PL" sz="40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KWITNĄ W MAJU</a:t>
            </a:r>
          </a:p>
          <a:p>
            <a:pPr algn="ctr"/>
            <a:r>
              <a:rPr lang="pl-PL" sz="4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WSZYSTKIE KWIATKI</a:t>
            </a:r>
            <a:endParaRPr lang="pl-PL" sz="40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67544" y="332656"/>
            <a:ext cx="522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Nauczymy się na początku takiej rymowanki:</a:t>
            </a:r>
            <a:endParaRPr lang="pl-PL" dirty="0"/>
          </a:p>
        </p:txBody>
      </p:sp>
      <p:pic>
        <p:nvPicPr>
          <p:cNvPr id="4" name="Picture 2" descr="Obraz znaleziony dla: kwiaty na łą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494043"/>
            <a:ext cx="6696744" cy="310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. Majowe kwiat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4197" y="4005064"/>
            <a:ext cx="609600" cy="609600"/>
          </a:xfrm>
          <a:prstGeom prst="rect">
            <a:avLst/>
          </a:prstGeom>
        </p:spPr>
      </p:pic>
      <p:sp>
        <p:nvSpPr>
          <p:cNvPr id="6" name="Strzałka w prawo 5"/>
          <p:cNvSpPr/>
          <p:nvPr/>
        </p:nvSpPr>
        <p:spPr>
          <a:xfrm>
            <a:off x="107504" y="4057836"/>
            <a:ext cx="100811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359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9"/>
            <a:ext cx="475252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Zobacz obraz źródłow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29000"/>
            <a:ext cx="5120000" cy="30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251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9872"/>
            <a:ext cx="3816424" cy="495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Zobacz obraz źródłow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1"/>
            <a:ext cx="418415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Zobacz obraz źródłow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093" y="3501008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073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obacz obraz źródłow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Zobacz obraz źródłow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02907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ranek Mary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4077072"/>
            <a:ext cx="609600" cy="609600"/>
          </a:xfrm>
          <a:prstGeom prst="rect">
            <a:avLst/>
          </a:prstGeom>
        </p:spPr>
      </p:pic>
      <p:sp>
        <p:nvSpPr>
          <p:cNvPr id="5" name="Strzałka w prawo 4"/>
          <p:cNvSpPr/>
          <p:nvPr/>
        </p:nvSpPr>
        <p:spPr>
          <a:xfrm>
            <a:off x="6084168" y="4133591"/>
            <a:ext cx="144016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005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obacz obraz źródłow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6672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9 kwi, 21.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1285" y="1196752"/>
            <a:ext cx="609600" cy="609600"/>
          </a:xfrm>
          <a:prstGeom prst="rect">
            <a:avLst/>
          </a:prstGeom>
        </p:spPr>
      </p:pic>
      <p:sp>
        <p:nvSpPr>
          <p:cNvPr id="4" name="Strzałka w prawo 3"/>
          <p:cNvSpPr/>
          <p:nvPr/>
        </p:nvSpPr>
        <p:spPr>
          <a:xfrm>
            <a:off x="2483768" y="1196752"/>
            <a:ext cx="144016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755576" y="3356992"/>
            <a:ext cx="64908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solidFill>
                  <a:srgbClr val="FF0000"/>
                </a:solidFill>
              </a:rPr>
              <a:t>Matko najmilsza – módl się za nami</a:t>
            </a:r>
          </a:p>
          <a:p>
            <a:r>
              <a:rPr lang="pl-PL" sz="2400" dirty="0" smtClean="0">
                <a:solidFill>
                  <a:srgbClr val="FF0000"/>
                </a:solidFill>
              </a:rPr>
              <a:t>Królowo Aniołów – módl się za nami</a:t>
            </a:r>
          </a:p>
          <a:p>
            <a:r>
              <a:rPr lang="pl-PL" sz="2400" dirty="0" smtClean="0">
                <a:solidFill>
                  <a:srgbClr val="FF0000"/>
                </a:solidFill>
              </a:rPr>
              <a:t>Pocieszycielko strapionych – módl się za nami</a:t>
            </a:r>
          </a:p>
          <a:p>
            <a:r>
              <a:rPr lang="pl-PL" sz="2400" dirty="0" smtClean="0">
                <a:solidFill>
                  <a:srgbClr val="FF0000"/>
                </a:solidFill>
              </a:rPr>
              <a:t>Wspomożenie wiernych – módl się za nami</a:t>
            </a:r>
            <a:endParaRPr lang="pl-P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61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obacz obraz źródłow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245821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Zobacz obraz źródłow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29000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030479" y="1377482"/>
            <a:ext cx="46891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0000"/>
                </a:solidFill>
              </a:rPr>
              <a:t>Pomódl się z rodzicami słowami Litanii</a:t>
            </a:r>
          </a:p>
          <a:p>
            <a:r>
              <a:rPr lang="pl-PL" sz="2000" dirty="0">
                <a:solidFill>
                  <a:srgbClr val="FF0000"/>
                </a:solidFill>
              </a:rPr>
              <a:t>d</a:t>
            </a:r>
            <a:r>
              <a:rPr lang="pl-PL" sz="2000" dirty="0" smtClean="0">
                <a:solidFill>
                  <a:srgbClr val="FF0000"/>
                </a:solidFill>
              </a:rPr>
              <a:t>o Matki Bożej</a:t>
            </a:r>
            <a:endParaRPr lang="pl-PL" sz="2000" dirty="0">
              <a:solidFill>
                <a:srgbClr val="FF0000"/>
              </a:solidFill>
            </a:endParaRPr>
          </a:p>
        </p:txBody>
      </p:sp>
      <p:pic>
        <p:nvPicPr>
          <p:cNvPr id="5" name="W ciszy wzywam Ci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9752" y="4077072"/>
            <a:ext cx="609600" cy="609600"/>
          </a:xfrm>
          <a:prstGeom prst="rect">
            <a:avLst/>
          </a:prstGeom>
        </p:spPr>
      </p:pic>
      <p:sp>
        <p:nvSpPr>
          <p:cNvPr id="6" name="Strzałka w prawo 5"/>
          <p:cNvSpPr/>
          <p:nvPr/>
        </p:nvSpPr>
        <p:spPr>
          <a:xfrm>
            <a:off x="467544" y="4077072"/>
            <a:ext cx="1517139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593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obacz obraz źródło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11780"/>
            <a:ext cx="4818312" cy="5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67544" y="62068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Skopiuj i pokoloruj obrazek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9000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</TotalTime>
  <Words>67</Words>
  <Application>Microsoft Office PowerPoint</Application>
  <PresentationFormat>Pokaz na ekranie (4:3)</PresentationFormat>
  <Paragraphs>15</Paragraphs>
  <Slides>8</Slides>
  <Notes>0</Notes>
  <HiddenSlides>0</HiddenSlides>
  <MMClips>5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Wierzchołek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Sil-art Rycho444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Kowalski Ryszard</dc:creator>
  <cp:lastModifiedBy>Kowalski Ryszard</cp:lastModifiedBy>
  <cp:revision>1</cp:revision>
  <dcterms:created xsi:type="dcterms:W3CDTF">2020-05-08T07:06:28Z</dcterms:created>
  <dcterms:modified xsi:type="dcterms:W3CDTF">2020-05-08T07:16:40Z</dcterms:modified>
</cp:coreProperties>
</file>