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3619DA-CFD4-4BE7-8A0C-1A6DA2CBA1DF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723E90-75CB-424D-94D3-A272DA32969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19282" y="87015"/>
            <a:ext cx="533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35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34" y="1670865"/>
            <a:ext cx="3240360" cy="503711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251520" y="1643252"/>
            <a:ext cx="8443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Temat: Pan Jezus umiera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krzyżu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0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4" y="2060848"/>
            <a:ext cx="7560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78279" y="476672"/>
            <a:ext cx="65710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 Adoracja Najświętszego</a:t>
            </a:r>
          </a:p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Sakramentu w Bożym Grobie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54868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wydarzyło się po ukrzyżowaniu Pana Jezusa?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55576" y="1628800"/>
            <a:ext cx="7567206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 Jezus 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ZMARTWYCHWSTAŁ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8107" y="3844280"/>
            <a:ext cx="609600" cy="6096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576" y="393305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piosenki: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Baranek Królem jest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5301208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 po śladzie piszemy komentarz do ilustracji</a:t>
            </a:r>
          </a:p>
          <a:p>
            <a:r>
              <a:rPr lang="pl-PL" dirty="0" smtClean="0"/>
              <a:t>Pokoloruj ramkę wokół krzyża.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1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1800200" cy="25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476672"/>
            <a:ext cx="4063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 na pytania: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Pan Jezus dźwigał krzyż?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Kogo spotkał Jezus na drodze krzyżowej?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kogo Jezus umarł na krzyżu?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61393"/>
            <a:ext cx="18001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18" y="3166864"/>
            <a:ext cx="18722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61393"/>
            <a:ext cx="1800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obacz obraz źródłow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8564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620688"/>
            <a:ext cx="7032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Jakie wydarzenia poprzedzały mękę i śmierć Pana Jezusa? </a:t>
            </a:r>
          </a:p>
          <a:p>
            <a:r>
              <a:rPr lang="pl-PL" dirty="0" smtClean="0"/>
              <a:t>W zeszycie wpisz w odpowiedniej kolejności, co poprzedzało mękę</a:t>
            </a:r>
          </a:p>
          <a:p>
            <a:r>
              <a:rPr lang="pl-PL" dirty="0" smtClean="0"/>
              <a:t>Pana Jezusa. Wydarzenia podane są w przypadkowej kolejności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03187" y="1596135"/>
            <a:ext cx="7904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Ostatnia wieczerza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58229" y="2648546"/>
            <a:ext cx="7757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WJAZD PANA JEZUSA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JEROZOLIMY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7509" y="4422490"/>
            <a:ext cx="8469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Modlitwa w ogrójcu</a:t>
            </a:r>
            <a:endParaRPr lang="pl-PL" sz="5400" b="1" cap="all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7544" y="5733256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Zilustruj jedno z wybranych wydarzeń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75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0634" y="212522"/>
            <a:ext cx="609600" cy="609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332656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fragmentu Ewangelii o męce Pana Jezusa: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1556792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jakim dniu wspominamy mękę i śmierć Pana Jezusa?</a:t>
            </a:r>
          </a:p>
          <a:p>
            <a:r>
              <a:rPr lang="pl-PL" dirty="0" smtClean="0"/>
              <a:t>(wybierz z podanych dni, prawidłową odpowiedź)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55576" y="2205585"/>
            <a:ext cx="5410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Wielki Czwartek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03848" y="3103668"/>
            <a:ext cx="4410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Wielki Piątek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1156" y="4026998"/>
            <a:ext cx="6378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Niedziela Palmowa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17895" y="5157192"/>
            <a:ext cx="4910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Wielka Sobota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81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332656"/>
            <a:ext cx="8661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Wielki Piątek to dzień, w którym wspominamy mękę i śmierć Pana Jezusa.</a:t>
            </a:r>
          </a:p>
          <a:p>
            <a:r>
              <a:rPr lang="pl-PL" dirty="0" smtClean="0"/>
              <a:t>W tym dniu w żadnym kościele nie odprawia się Mszy Świętej.</a:t>
            </a:r>
          </a:p>
          <a:p>
            <a:r>
              <a:rPr lang="pl-PL" dirty="0" smtClean="0"/>
              <a:t>W godzinach popołudniowych gromadzimy się w kościele na Liturgii Męki Pańskiej.</a:t>
            </a:r>
          </a:p>
          <a:p>
            <a:r>
              <a:rPr lang="pl-PL" dirty="0" smtClean="0"/>
              <a:t>Oglądając kolejne slajdy zobaczymy jak ta liturgia wygląda.</a:t>
            </a:r>
            <a:endParaRPr lang="pl-PL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08712" cy="38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773981" y="1700808"/>
            <a:ext cx="52084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Kapłan leży krzyżem </a:t>
            </a:r>
          </a:p>
          <a:p>
            <a:pPr algn="ctr"/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przed ołtarzem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1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552728" cy="32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41306" y="939402"/>
            <a:ext cx="63979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Odczytanie z Ewangelii</a:t>
            </a:r>
          </a:p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Męki Pana Jezusa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04248" y="2492896"/>
            <a:ext cx="1008112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3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2079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59632" y="188640"/>
            <a:ext cx="6199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Odsłonięcie i adoracja</a:t>
            </a:r>
          </a:p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krzyża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98" y="4136938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23928" y="1512079"/>
            <a:ext cx="770434" cy="404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048577" y="4136938"/>
            <a:ext cx="770434" cy="404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5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087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637353" y="836712"/>
            <a:ext cx="5852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Obrzęd komunii świętej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2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967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83179" y="476672"/>
            <a:ext cx="70839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Przeniesienie Najświętszego </a:t>
            </a:r>
          </a:p>
          <a:p>
            <a:pPr algn="ctr"/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Sakramentu do Bożego Grobu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04248" y="2132856"/>
            <a:ext cx="1080120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5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</TotalTime>
  <Words>230</Words>
  <Application>Microsoft Office PowerPoint</Application>
  <PresentationFormat>Pokaz na ekranie (4:3)</PresentationFormat>
  <Paragraphs>43</Paragraphs>
  <Slides>11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Techniczny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11</cp:revision>
  <dcterms:created xsi:type="dcterms:W3CDTF">2020-03-25T12:57:09Z</dcterms:created>
  <dcterms:modified xsi:type="dcterms:W3CDTF">2020-03-26T08:58:36Z</dcterms:modified>
</cp:coreProperties>
</file>