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7D0099-0B16-4D66-8808-B0F8F3C50DA3}" type="doc">
      <dgm:prSet loTypeId="urn:microsoft.com/office/officeart/2005/8/layout/process5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79CFE1C-65C9-4B88-9A94-E01E4B42BAE6}">
      <dgm:prSet/>
      <dgm:spPr/>
      <dgm:t>
        <a:bodyPr/>
        <a:lstStyle/>
        <a:p>
          <a:r>
            <a:rPr lang="sk-SK"/>
            <a:t>- Založiť firmu ktorá sa zaoberá programovaním</a:t>
          </a:r>
          <a:endParaRPr lang="en-US"/>
        </a:p>
      </dgm:t>
    </dgm:pt>
    <dgm:pt modelId="{A415A4EB-1BC3-4679-8E47-4E905B1D19EF}" type="parTrans" cxnId="{73F3C618-FDDB-4A22-9062-A81F37191683}">
      <dgm:prSet/>
      <dgm:spPr/>
      <dgm:t>
        <a:bodyPr/>
        <a:lstStyle/>
        <a:p>
          <a:endParaRPr lang="en-US"/>
        </a:p>
      </dgm:t>
    </dgm:pt>
    <dgm:pt modelId="{EE9911D5-A26F-47FB-893E-CE41CBC5B3B6}" type="sibTrans" cxnId="{73F3C618-FDDB-4A22-9062-A81F37191683}">
      <dgm:prSet/>
      <dgm:spPr/>
      <dgm:t>
        <a:bodyPr/>
        <a:lstStyle/>
        <a:p>
          <a:endParaRPr lang="en-US"/>
        </a:p>
      </dgm:t>
    </dgm:pt>
    <dgm:pt modelId="{9B2DC87E-FA00-4640-8CBF-ECEF9BBCDF6B}">
      <dgm:prSet/>
      <dgm:spPr/>
      <dgm:t>
        <a:bodyPr/>
        <a:lstStyle/>
        <a:p>
          <a:r>
            <a:rPr lang="sk-SK" b="0" i="0"/>
            <a:t>- Vyvíjať počítačové, internetové a mobilne aplikácie v rôznych programovacích jazykoch</a:t>
          </a:r>
          <a:endParaRPr lang="en-US"/>
        </a:p>
      </dgm:t>
    </dgm:pt>
    <dgm:pt modelId="{2AC33FC3-463A-403E-92B8-D1C78814BEA7}" type="parTrans" cxnId="{CF35A516-2BA9-4E6C-97BB-9852682DCCBD}">
      <dgm:prSet/>
      <dgm:spPr/>
      <dgm:t>
        <a:bodyPr/>
        <a:lstStyle/>
        <a:p>
          <a:endParaRPr lang="en-US"/>
        </a:p>
      </dgm:t>
    </dgm:pt>
    <dgm:pt modelId="{EA511237-42A0-44A1-AAF8-5F12288779D2}" type="sibTrans" cxnId="{CF35A516-2BA9-4E6C-97BB-9852682DCCBD}">
      <dgm:prSet/>
      <dgm:spPr/>
      <dgm:t>
        <a:bodyPr/>
        <a:lstStyle/>
        <a:p>
          <a:endParaRPr lang="en-US"/>
        </a:p>
      </dgm:t>
    </dgm:pt>
    <dgm:pt modelId="{BF7AA8AA-1AEE-4DD4-9444-35A0AD701362}">
      <dgm:prSet/>
      <dgm:spPr/>
      <dgm:t>
        <a:bodyPr/>
        <a:lstStyle/>
        <a:p>
          <a:r>
            <a:rPr lang="sk-SK"/>
            <a:t>- </a:t>
          </a:r>
          <a:r>
            <a:rPr lang="sk-SK" b="0" i="0"/>
            <a:t>Snažiť sa splniť všetky požiadavky klientov, konzultovať s nimi problémy a nejasnosti</a:t>
          </a:r>
          <a:endParaRPr lang="en-US"/>
        </a:p>
      </dgm:t>
    </dgm:pt>
    <dgm:pt modelId="{9D3AF910-ED1D-47E6-8D4C-074B9A6C3BCB}" type="parTrans" cxnId="{FAF0C4F2-3E02-407D-AE2F-59E3101998D6}">
      <dgm:prSet/>
      <dgm:spPr/>
      <dgm:t>
        <a:bodyPr/>
        <a:lstStyle/>
        <a:p>
          <a:endParaRPr lang="en-US"/>
        </a:p>
      </dgm:t>
    </dgm:pt>
    <dgm:pt modelId="{7406E3EF-A861-4E44-8C36-5DA9F3639D7D}" type="sibTrans" cxnId="{FAF0C4F2-3E02-407D-AE2F-59E3101998D6}">
      <dgm:prSet/>
      <dgm:spPr/>
      <dgm:t>
        <a:bodyPr/>
        <a:lstStyle/>
        <a:p>
          <a:endParaRPr lang="en-US"/>
        </a:p>
      </dgm:t>
    </dgm:pt>
    <dgm:pt modelId="{24F6CB15-24C2-428E-801D-14CFB89E63DE}" type="pres">
      <dgm:prSet presAssocID="{C07D0099-0B16-4D66-8808-B0F8F3C50DA3}" presName="diagram" presStyleCnt="0">
        <dgm:presLayoutVars>
          <dgm:dir/>
          <dgm:resizeHandles val="exact"/>
        </dgm:presLayoutVars>
      </dgm:prSet>
      <dgm:spPr/>
    </dgm:pt>
    <dgm:pt modelId="{37D898D3-BBA4-4343-A898-DE3F8335CD7E}" type="pres">
      <dgm:prSet presAssocID="{F79CFE1C-65C9-4B88-9A94-E01E4B42BAE6}" presName="node" presStyleLbl="node1" presStyleIdx="0" presStyleCnt="3">
        <dgm:presLayoutVars>
          <dgm:bulletEnabled val="1"/>
        </dgm:presLayoutVars>
      </dgm:prSet>
      <dgm:spPr/>
    </dgm:pt>
    <dgm:pt modelId="{5DE9EF28-C789-44EC-94D7-C5D7B04B05DA}" type="pres">
      <dgm:prSet presAssocID="{EE9911D5-A26F-47FB-893E-CE41CBC5B3B6}" presName="sibTrans" presStyleLbl="sibTrans2D1" presStyleIdx="0" presStyleCnt="2"/>
      <dgm:spPr/>
    </dgm:pt>
    <dgm:pt modelId="{6FA3B06C-8464-43EE-B6D5-EED92D21B60B}" type="pres">
      <dgm:prSet presAssocID="{EE9911D5-A26F-47FB-893E-CE41CBC5B3B6}" presName="connectorText" presStyleLbl="sibTrans2D1" presStyleIdx="0" presStyleCnt="2"/>
      <dgm:spPr/>
    </dgm:pt>
    <dgm:pt modelId="{3E20D4C9-6B13-493E-AE04-FC14E644BE9F}" type="pres">
      <dgm:prSet presAssocID="{9B2DC87E-FA00-4640-8CBF-ECEF9BBCDF6B}" presName="node" presStyleLbl="node1" presStyleIdx="1" presStyleCnt="3">
        <dgm:presLayoutVars>
          <dgm:bulletEnabled val="1"/>
        </dgm:presLayoutVars>
      </dgm:prSet>
      <dgm:spPr/>
    </dgm:pt>
    <dgm:pt modelId="{28631D67-3AD1-493C-B943-77335D8E42CB}" type="pres">
      <dgm:prSet presAssocID="{EA511237-42A0-44A1-AAF8-5F12288779D2}" presName="sibTrans" presStyleLbl="sibTrans2D1" presStyleIdx="1" presStyleCnt="2"/>
      <dgm:spPr/>
    </dgm:pt>
    <dgm:pt modelId="{762D21AA-2220-407C-A367-5C9A87B461DA}" type="pres">
      <dgm:prSet presAssocID="{EA511237-42A0-44A1-AAF8-5F12288779D2}" presName="connectorText" presStyleLbl="sibTrans2D1" presStyleIdx="1" presStyleCnt="2"/>
      <dgm:spPr/>
    </dgm:pt>
    <dgm:pt modelId="{F38E98E4-216A-42B2-8117-CDEA9C2F881F}" type="pres">
      <dgm:prSet presAssocID="{BF7AA8AA-1AEE-4DD4-9444-35A0AD701362}" presName="node" presStyleLbl="node1" presStyleIdx="2" presStyleCnt="3">
        <dgm:presLayoutVars>
          <dgm:bulletEnabled val="1"/>
        </dgm:presLayoutVars>
      </dgm:prSet>
      <dgm:spPr/>
    </dgm:pt>
  </dgm:ptLst>
  <dgm:cxnLst>
    <dgm:cxn modelId="{CF35A516-2BA9-4E6C-97BB-9852682DCCBD}" srcId="{C07D0099-0B16-4D66-8808-B0F8F3C50DA3}" destId="{9B2DC87E-FA00-4640-8CBF-ECEF9BBCDF6B}" srcOrd="1" destOrd="0" parTransId="{2AC33FC3-463A-403E-92B8-D1C78814BEA7}" sibTransId="{EA511237-42A0-44A1-AAF8-5F12288779D2}"/>
    <dgm:cxn modelId="{73F3C618-FDDB-4A22-9062-A81F37191683}" srcId="{C07D0099-0B16-4D66-8808-B0F8F3C50DA3}" destId="{F79CFE1C-65C9-4B88-9A94-E01E4B42BAE6}" srcOrd="0" destOrd="0" parTransId="{A415A4EB-1BC3-4679-8E47-4E905B1D19EF}" sibTransId="{EE9911D5-A26F-47FB-893E-CE41CBC5B3B6}"/>
    <dgm:cxn modelId="{ECE22A2D-FA5C-4261-8E13-9ED23E92FFA0}" type="presOf" srcId="{EE9911D5-A26F-47FB-893E-CE41CBC5B3B6}" destId="{6FA3B06C-8464-43EE-B6D5-EED92D21B60B}" srcOrd="1" destOrd="0" presId="urn:microsoft.com/office/officeart/2005/8/layout/process5"/>
    <dgm:cxn modelId="{98C1F591-3421-424A-AF4A-B5002A89000A}" type="presOf" srcId="{C07D0099-0B16-4D66-8808-B0F8F3C50DA3}" destId="{24F6CB15-24C2-428E-801D-14CFB89E63DE}" srcOrd="0" destOrd="0" presId="urn:microsoft.com/office/officeart/2005/8/layout/process5"/>
    <dgm:cxn modelId="{AFFBA9A9-7F25-4E3A-8F53-10AF9C8C8033}" type="presOf" srcId="{F79CFE1C-65C9-4B88-9A94-E01E4B42BAE6}" destId="{37D898D3-BBA4-4343-A898-DE3F8335CD7E}" srcOrd="0" destOrd="0" presId="urn:microsoft.com/office/officeart/2005/8/layout/process5"/>
    <dgm:cxn modelId="{B1821FC7-7815-4C51-ACBD-08786438EE4E}" type="presOf" srcId="{BF7AA8AA-1AEE-4DD4-9444-35A0AD701362}" destId="{F38E98E4-216A-42B2-8117-CDEA9C2F881F}" srcOrd="0" destOrd="0" presId="urn:microsoft.com/office/officeart/2005/8/layout/process5"/>
    <dgm:cxn modelId="{95F0E5C7-FDA1-4A9F-BFFE-9E78E0CB80FD}" type="presOf" srcId="{9B2DC87E-FA00-4640-8CBF-ECEF9BBCDF6B}" destId="{3E20D4C9-6B13-493E-AE04-FC14E644BE9F}" srcOrd="0" destOrd="0" presId="urn:microsoft.com/office/officeart/2005/8/layout/process5"/>
    <dgm:cxn modelId="{F716F1D0-79D8-404E-A424-5D3F4F4D455D}" type="presOf" srcId="{EE9911D5-A26F-47FB-893E-CE41CBC5B3B6}" destId="{5DE9EF28-C789-44EC-94D7-C5D7B04B05DA}" srcOrd="0" destOrd="0" presId="urn:microsoft.com/office/officeart/2005/8/layout/process5"/>
    <dgm:cxn modelId="{CF4483D4-B99E-4ED5-961D-CD26969EA366}" type="presOf" srcId="{EA511237-42A0-44A1-AAF8-5F12288779D2}" destId="{28631D67-3AD1-493C-B943-77335D8E42CB}" srcOrd="0" destOrd="0" presId="urn:microsoft.com/office/officeart/2005/8/layout/process5"/>
    <dgm:cxn modelId="{FAF0C4F2-3E02-407D-AE2F-59E3101998D6}" srcId="{C07D0099-0B16-4D66-8808-B0F8F3C50DA3}" destId="{BF7AA8AA-1AEE-4DD4-9444-35A0AD701362}" srcOrd="2" destOrd="0" parTransId="{9D3AF910-ED1D-47E6-8D4C-074B9A6C3BCB}" sibTransId="{7406E3EF-A861-4E44-8C36-5DA9F3639D7D}"/>
    <dgm:cxn modelId="{CD5630F7-90B7-4118-AB11-90D9FBDC3B8C}" type="presOf" srcId="{EA511237-42A0-44A1-AAF8-5F12288779D2}" destId="{762D21AA-2220-407C-A367-5C9A87B461DA}" srcOrd="1" destOrd="0" presId="urn:microsoft.com/office/officeart/2005/8/layout/process5"/>
    <dgm:cxn modelId="{CFE2C3EB-B0C8-4F65-A460-09B199BD42E3}" type="presParOf" srcId="{24F6CB15-24C2-428E-801D-14CFB89E63DE}" destId="{37D898D3-BBA4-4343-A898-DE3F8335CD7E}" srcOrd="0" destOrd="0" presId="urn:microsoft.com/office/officeart/2005/8/layout/process5"/>
    <dgm:cxn modelId="{869EFFAD-595F-4500-9A89-DD4FED467483}" type="presParOf" srcId="{24F6CB15-24C2-428E-801D-14CFB89E63DE}" destId="{5DE9EF28-C789-44EC-94D7-C5D7B04B05DA}" srcOrd="1" destOrd="0" presId="urn:microsoft.com/office/officeart/2005/8/layout/process5"/>
    <dgm:cxn modelId="{26208CA2-0548-4173-B075-4C459B1312AD}" type="presParOf" srcId="{5DE9EF28-C789-44EC-94D7-C5D7B04B05DA}" destId="{6FA3B06C-8464-43EE-B6D5-EED92D21B60B}" srcOrd="0" destOrd="0" presId="urn:microsoft.com/office/officeart/2005/8/layout/process5"/>
    <dgm:cxn modelId="{D1086DC7-A814-4C3E-B3D2-12183D386BBE}" type="presParOf" srcId="{24F6CB15-24C2-428E-801D-14CFB89E63DE}" destId="{3E20D4C9-6B13-493E-AE04-FC14E644BE9F}" srcOrd="2" destOrd="0" presId="urn:microsoft.com/office/officeart/2005/8/layout/process5"/>
    <dgm:cxn modelId="{6EC7AD2E-6C0C-4C8C-8416-5405276A25B2}" type="presParOf" srcId="{24F6CB15-24C2-428E-801D-14CFB89E63DE}" destId="{28631D67-3AD1-493C-B943-77335D8E42CB}" srcOrd="3" destOrd="0" presId="urn:microsoft.com/office/officeart/2005/8/layout/process5"/>
    <dgm:cxn modelId="{EA096FE0-0E6C-45A4-AF4E-EA612B7B48F5}" type="presParOf" srcId="{28631D67-3AD1-493C-B943-77335D8E42CB}" destId="{762D21AA-2220-407C-A367-5C9A87B461DA}" srcOrd="0" destOrd="0" presId="urn:microsoft.com/office/officeart/2005/8/layout/process5"/>
    <dgm:cxn modelId="{9794EA5A-E5B3-4901-A090-AB4216097C17}" type="presParOf" srcId="{24F6CB15-24C2-428E-801D-14CFB89E63DE}" destId="{F38E98E4-216A-42B2-8117-CDEA9C2F881F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5FEC68-9A1A-43AD-A82D-B0A8D9AD26B1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CC390A9-D2E5-481F-8B79-E5BDDD61F0BC}">
      <dgm:prSet/>
      <dgm:spPr/>
      <dgm:t>
        <a:bodyPr/>
        <a:lstStyle/>
        <a:p>
          <a:r>
            <a:rPr lang="sk-SK"/>
            <a:t>Živnosť založím online to znamená:</a:t>
          </a:r>
          <a:endParaRPr lang="en-US"/>
        </a:p>
      </dgm:t>
    </dgm:pt>
    <dgm:pt modelId="{CC3A836C-782E-4B84-AF77-253F0C7D61A7}" type="parTrans" cxnId="{BDDCD597-DDFF-424E-8083-836E18F2E425}">
      <dgm:prSet/>
      <dgm:spPr/>
      <dgm:t>
        <a:bodyPr/>
        <a:lstStyle/>
        <a:p>
          <a:endParaRPr lang="en-US"/>
        </a:p>
      </dgm:t>
    </dgm:pt>
    <dgm:pt modelId="{097CAE00-EA23-44F3-AE59-7A26B72AD931}" type="sibTrans" cxnId="{BDDCD597-DDFF-424E-8083-836E18F2E425}">
      <dgm:prSet/>
      <dgm:spPr/>
      <dgm:t>
        <a:bodyPr/>
        <a:lstStyle/>
        <a:p>
          <a:endParaRPr lang="en-US"/>
        </a:p>
      </dgm:t>
    </dgm:pt>
    <dgm:pt modelId="{13B49110-6406-4416-8BD3-25296E0C5B92}">
      <dgm:prSet/>
      <dgm:spPr/>
      <dgm:t>
        <a:bodyPr/>
        <a:lstStyle/>
        <a:p>
          <a:r>
            <a:rPr lang="sk-SK"/>
            <a:t>- Pôjdem na stránku firmaren.sk</a:t>
          </a:r>
          <a:endParaRPr lang="en-US"/>
        </a:p>
      </dgm:t>
    </dgm:pt>
    <dgm:pt modelId="{1167014F-3DB1-4AB6-9F3B-5C38E4A22C05}" type="parTrans" cxnId="{4C13E966-7371-49E4-AEA8-23CDEB02E33C}">
      <dgm:prSet/>
      <dgm:spPr/>
      <dgm:t>
        <a:bodyPr/>
        <a:lstStyle/>
        <a:p>
          <a:endParaRPr lang="en-US"/>
        </a:p>
      </dgm:t>
    </dgm:pt>
    <dgm:pt modelId="{6C82B12C-6EFC-450D-A87A-E554DFD07472}" type="sibTrans" cxnId="{4C13E966-7371-49E4-AEA8-23CDEB02E33C}">
      <dgm:prSet/>
      <dgm:spPr/>
      <dgm:t>
        <a:bodyPr/>
        <a:lstStyle/>
        <a:p>
          <a:endParaRPr lang="en-US"/>
        </a:p>
      </dgm:t>
    </dgm:pt>
    <dgm:pt modelId="{B721833D-11B7-4EB2-81E9-9EABB7E36A8A}">
      <dgm:prSet/>
      <dgm:spPr/>
      <dgm:t>
        <a:bodyPr/>
        <a:lstStyle/>
        <a:p>
          <a:r>
            <a:rPr lang="sk-SK"/>
            <a:t>- Otvorím formulár vyplním v čom chcem podnikať a vyplním ďalšie potrebné informácie a založenie trvá len pár minút</a:t>
          </a:r>
          <a:endParaRPr lang="en-US"/>
        </a:p>
      </dgm:t>
    </dgm:pt>
    <dgm:pt modelId="{9F80A155-E968-4AB6-AF9F-BD8B1ED46990}" type="parTrans" cxnId="{078B0A17-0FE6-4DE3-96A4-C5BFD886E5E7}">
      <dgm:prSet/>
      <dgm:spPr/>
      <dgm:t>
        <a:bodyPr/>
        <a:lstStyle/>
        <a:p>
          <a:endParaRPr lang="en-US"/>
        </a:p>
      </dgm:t>
    </dgm:pt>
    <dgm:pt modelId="{44E07097-0A95-4081-8B98-B8B4CB19447A}" type="sibTrans" cxnId="{078B0A17-0FE6-4DE3-96A4-C5BFD886E5E7}">
      <dgm:prSet/>
      <dgm:spPr/>
      <dgm:t>
        <a:bodyPr/>
        <a:lstStyle/>
        <a:p>
          <a:endParaRPr lang="en-US"/>
        </a:p>
      </dgm:t>
    </dgm:pt>
    <dgm:pt modelId="{DC4608EA-236B-44C2-9EF5-2FA0955B521A}">
      <dgm:prSet/>
      <dgm:spPr/>
      <dgm:t>
        <a:bodyPr/>
        <a:lstStyle/>
        <a:p>
          <a:r>
            <a:rPr lang="sk-SK"/>
            <a:t>- Po vytvorení formulára dostanem e-mail v ktorom už iba podpíšem list ktorý mi prišiel, ktorý následne  naskenujem a zašlem späť</a:t>
          </a:r>
          <a:endParaRPr lang="en-US"/>
        </a:p>
      </dgm:t>
    </dgm:pt>
    <dgm:pt modelId="{C8AD236E-9FE3-4BF5-A990-A2A900288C75}" type="parTrans" cxnId="{C2E0CF08-317C-439B-A9A6-FBB4E7942393}">
      <dgm:prSet/>
      <dgm:spPr/>
      <dgm:t>
        <a:bodyPr/>
        <a:lstStyle/>
        <a:p>
          <a:endParaRPr lang="en-US"/>
        </a:p>
      </dgm:t>
    </dgm:pt>
    <dgm:pt modelId="{1C4EAE8E-9319-46D7-825E-B4E8265DE0DF}" type="sibTrans" cxnId="{C2E0CF08-317C-439B-A9A6-FBB4E7942393}">
      <dgm:prSet/>
      <dgm:spPr/>
      <dgm:t>
        <a:bodyPr/>
        <a:lstStyle/>
        <a:p>
          <a:endParaRPr lang="en-US"/>
        </a:p>
      </dgm:t>
    </dgm:pt>
    <dgm:pt modelId="{8C2F7F1F-3CC7-4938-AF33-445728CA13BC}">
      <dgm:prSet/>
      <dgm:spPr/>
      <dgm:t>
        <a:bodyPr/>
        <a:lstStyle/>
        <a:p>
          <a:r>
            <a:rPr lang="sk-SK"/>
            <a:t>-Vyberiem spôsob online platby a zaplatím daný poplatok </a:t>
          </a:r>
          <a:endParaRPr lang="en-US"/>
        </a:p>
      </dgm:t>
    </dgm:pt>
    <dgm:pt modelId="{E551E81F-704B-44BB-BF79-A696FEF1DBA3}" type="parTrans" cxnId="{CC797AF7-570E-4339-A99E-C51A7B3E74BA}">
      <dgm:prSet/>
      <dgm:spPr/>
      <dgm:t>
        <a:bodyPr/>
        <a:lstStyle/>
        <a:p>
          <a:endParaRPr lang="en-US"/>
        </a:p>
      </dgm:t>
    </dgm:pt>
    <dgm:pt modelId="{59907377-7CDF-4012-A569-63F3C160A2E2}" type="sibTrans" cxnId="{CC797AF7-570E-4339-A99E-C51A7B3E74BA}">
      <dgm:prSet/>
      <dgm:spPr/>
      <dgm:t>
        <a:bodyPr/>
        <a:lstStyle/>
        <a:p>
          <a:endParaRPr lang="en-US"/>
        </a:p>
      </dgm:t>
    </dgm:pt>
    <dgm:pt modelId="{A11348B2-6809-4B9A-88E2-065F30B8CE35}">
      <dgm:prSet/>
      <dgm:spPr/>
      <dgm:t>
        <a:bodyPr/>
        <a:lstStyle/>
        <a:p>
          <a:r>
            <a:rPr lang="sk-SK"/>
            <a:t>- Potom za mňa už všetko registrujú a pošlú v e-maily </a:t>
          </a:r>
          <a:endParaRPr lang="en-US"/>
        </a:p>
      </dgm:t>
    </dgm:pt>
    <dgm:pt modelId="{CBD95724-80A8-450E-A5BA-56B2DD485D99}" type="parTrans" cxnId="{4F6E1F1A-65A0-407D-8E80-BEB985F7C82F}">
      <dgm:prSet/>
      <dgm:spPr/>
      <dgm:t>
        <a:bodyPr/>
        <a:lstStyle/>
        <a:p>
          <a:endParaRPr lang="en-US"/>
        </a:p>
      </dgm:t>
    </dgm:pt>
    <dgm:pt modelId="{888D8581-ACD8-4A68-AF16-90540053E658}" type="sibTrans" cxnId="{4F6E1F1A-65A0-407D-8E80-BEB985F7C82F}">
      <dgm:prSet/>
      <dgm:spPr/>
      <dgm:t>
        <a:bodyPr/>
        <a:lstStyle/>
        <a:p>
          <a:endParaRPr lang="en-US"/>
        </a:p>
      </dgm:t>
    </dgm:pt>
    <dgm:pt modelId="{1832F940-44E8-409E-BE45-763613750469}" type="pres">
      <dgm:prSet presAssocID="{CA5FEC68-9A1A-43AD-A82D-B0A8D9AD26B1}" presName="Name0" presStyleCnt="0">
        <dgm:presLayoutVars>
          <dgm:dir/>
          <dgm:resizeHandles val="exact"/>
        </dgm:presLayoutVars>
      </dgm:prSet>
      <dgm:spPr/>
    </dgm:pt>
    <dgm:pt modelId="{30F03A07-8F82-4322-BD00-C954568A95CC}" type="pres">
      <dgm:prSet presAssocID="{9CC390A9-D2E5-481F-8B79-E5BDDD61F0BC}" presName="node" presStyleLbl="node1" presStyleIdx="0" presStyleCnt="6">
        <dgm:presLayoutVars>
          <dgm:bulletEnabled val="1"/>
        </dgm:presLayoutVars>
      </dgm:prSet>
      <dgm:spPr/>
    </dgm:pt>
    <dgm:pt modelId="{E68FB94B-E3BA-4D97-B12B-3C998C881329}" type="pres">
      <dgm:prSet presAssocID="{097CAE00-EA23-44F3-AE59-7A26B72AD931}" presName="sibTrans" presStyleLbl="sibTrans1D1" presStyleIdx="0" presStyleCnt="5"/>
      <dgm:spPr/>
    </dgm:pt>
    <dgm:pt modelId="{69B20AB0-BE72-4E39-A3D0-787A7F5D482D}" type="pres">
      <dgm:prSet presAssocID="{097CAE00-EA23-44F3-AE59-7A26B72AD931}" presName="connectorText" presStyleLbl="sibTrans1D1" presStyleIdx="0" presStyleCnt="5"/>
      <dgm:spPr/>
    </dgm:pt>
    <dgm:pt modelId="{26FF40BD-D3A9-4DBC-A009-53461B8B094E}" type="pres">
      <dgm:prSet presAssocID="{13B49110-6406-4416-8BD3-25296E0C5B92}" presName="node" presStyleLbl="node1" presStyleIdx="1" presStyleCnt="6">
        <dgm:presLayoutVars>
          <dgm:bulletEnabled val="1"/>
        </dgm:presLayoutVars>
      </dgm:prSet>
      <dgm:spPr/>
    </dgm:pt>
    <dgm:pt modelId="{B0EAD3CB-87B3-446B-AD05-C91305C8B377}" type="pres">
      <dgm:prSet presAssocID="{6C82B12C-6EFC-450D-A87A-E554DFD07472}" presName="sibTrans" presStyleLbl="sibTrans1D1" presStyleIdx="1" presStyleCnt="5"/>
      <dgm:spPr/>
    </dgm:pt>
    <dgm:pt modelId="{E4C29E96-399A-487D-9937-BE67A4AA8140}" type="pres">
      <dgm:prSet presAssocID="{6C82B12C-6EFC-450D-A87A-E554DFD07472}" presName="connectorText" presStyleLbl="sibTrans1D1" presStyleIdx="1" presStyleCnt="5"/>
      <dgm:spPr/>
    </dgm:pt>
    <dgm:pt modelId="{DAC6EC63-EDB7-42CB-ADDC-14D0D7B85FD1}" type="pres">
      <dgm:prSet presAssocID="{B721833D-11B7-4EB2-81E9-9EABB7E36A8A}" presName="node" presStyleLbl="node1" presStyleIdx="2" presStyleCnt="6">
        <dgm:presLayoutVars>
          <dgm:bulletEnabled val="1"/>
        </dgm:presLayoutVars>
      </dgm:prSet>
      <dgm:spPr/>
    </dgm:pt>
    <dgm:pt modelId="{BC459FDD-D8F4-4651-9D4B-6F1823D2C9CB}" type="pres">
      <dgm:prSet presAssocID="{44E07097-0A95-4081-8B98-B8B4CB19447A}" presName="sibTrans" presStyleLbl="sibTrans1D1" presStyleIdx="2" presStyleCnt="5"/>
      <dgm:spPr/>
    </dgm:pt>
    <dgm:pt modelId="{A63E3D99-684D-4A30-9FAC-DFA5588846AE}" type="pres">
      <dgm:prSet presAssocID="{44E07097-0A95-4081-8B98-B8B4CB19447A}" presName="connectorText" presStyleLbl="sibTrans1D1" presStyleIdx="2" presStyleCnt="5"/>
      <dgm:spPr/>
    </dgm:pt>
    <dgm:pt modelId="{55029747-77BC-4128-A666-0A4629618420}" type="pres">
      <dgm:prSet presAssocID="{DC4608EA-236B-44C2-9EF5-2FA0955B521A}" presName="node" presStyleLbl="node1" presStyleIdx="3" presStyleCnt="6">
        <dgm:presLayoutVars>
          <dgm:bulletEnabled val="1"/>
        </dgm:presLayoutVars>
      </dgm:prSet>
      <dgm:spPr/>
    </dgm:pt>
    <dgm:pt modelId="{29995740-5EA9-465A-A576-C76707CFE67B}" type="pres">
      <dgm:prSet presAssocID="{1C4EAE8E-9319-46D7-825E-B4E8265DE0DF}" presName="sibTrans" presStyleLbl="sibTrans1D1" presStyleIdx="3" presStyleCnt="5"/>
      <dgm:spPr/>
    </dgm:pt>
    <dgm:pt modelId="{4C970C54-FD27-4284-AF43-768473EF34BD}" type="pres">
      <dgm:prSet presAssocID="{1C4EAE8E-9319-46D7-825E-B4E8265DE0DF}" presName="connectorText" presStyleLbl="sibTrans1D1" presStyleIdx="3" presStyleCnt="5"/>
      <dgm:spPr/>
    </dgm:pt>
    <dgm:pt modelId="{C3B87224-B85B-4072-A9E3-7C4EF2349075}" type="pres">
      <dgm:prSet presAssocID="{8C2F7F1F-3CC7-4938-AF33-445728CA13BC}" presName="node" presStyleLbl="node1" presStyleIdx="4" presStyleCnt="6">
        <dgm:presLayoutVars>
          <dgm:bulletEnabled val="1"/>
        </dgm:presLayoutVars>
      </dgm:prSet>
      <dgm:spPr/>
    </dgm:pt>
    <dgm:pt modelId="{BFB729A5-CA34-48B5-9CBC-BEFFC64C2B4B}" type="pres">
      <dgm:prSet presAssocID="{59907377-7CDF-4012-A569-63F3C160A2E2}" presName="sibTrans" presStyleLbl="sibTrans1D1" presStyleIdx="4" presStyleCnt="5"/>
      <dgm:spPr/>
    </dgm:pt>
    <dgm:pt modelId="{2F98D264-A58D-4511-ADEC-F2DDAF05EE14}" type="pres">
      <dgm:prSet presAssocID="{59907377-7CDF-4012-A569-63F3C160A2E2}" presName="connectorText" presStyleLbl="sibTrans1D1" presStyleIdx="4" presStyleCnt="5"/>
      <dgm:spPr/>
    </dgm:pt>
    <dgm:pt modelId="{E48BD989-1826-4424-9948-E039EBC26E7E}" type="pres">
      <dgm:prSet presAssocID="{A11348B2-6809-4B9A-88E2-065F30B8CE35}" presName="node" presStyleLbl="node1" presStyleIdx="5" presStyleCnt="6">
        <dgm:presLayoutVars>
          <dgm:bulletEnabled val="1"/>
        </dgm:presLayoutVars>
      </dgm:prSet>
      <dgm:spPr/>
    </dgm:pt>
  </dgm:ptLst>
  <dgm:cxnLst>
    <dgm:cxn modelId="{C2E0CF08-317C-439B-A9A6-FBB4E7942393}" srcId="{CA5FEC68-9A1A-43AD-A82D-B0A8D9AD26B1}" destId="{DC4608EA-236B-44C2-9EF5-2FA0955B521A}" srcOrd="3" destOrd="0" parTransId="{C8AD236E-9FE3-4BF5-A990-A2A900288C75}" sibTransId="{1C4EAE8E-9319-46D7-825E-B4E8265DE0DF}"/>
    <dgm:cxn modelId="{76534F10-1BCE-4E40-BB2D-94EC9748126A}" type="presOf" srcId="{DC4608EA-236B-44C2-9EF5-2FA0955B521A}" destId="{55029747-77BC-4128-A666-0A4629618420}" srcOrd="0" destOrd="0" presId="urn:microsoft.com/office/officeart/2016/7/layout/RepeatingBendingProcessNew"/>
    <dgm:cxn modelId="{078B0A17-0FE6-4DE3-96A4-C5BFD886E5E7}" srcId="{CA5FEC68-9A1A-43AD-A82D-B0A8D9AD26B1}" destId="{B721833D-11B7-4EB2-81E9-9EABB7E36A8A}" srcOrd="2" destOrd="0" parTransId="{9F80A155-E968-4AB6-AF9F-BD8B1ED46990}" sibTransId="{44E07097-0A95-4081-8B98-B8B4CB19447A}"/>
    <dgm:cxn modelId="{4F6E1F1A-65A0-407D-8E80-BEB985F7C82F}" srcId="{CA5FEC68-9A1A-43AD-A82D-B0A8D9AD26B1}" destId="{A11348B2-6809-4B9A-88E2-065F30B8CE35}" srcOrd="5" destOrd="0" parTransId="{CBD95724-80A8-450E-A5BA-56B2DD485D99}" sibTransId="{888D8581-ACD8-4A68-AF16-90540053E658}"/>
    <dgm:cxn modelId="{7B7A5823-0BE6-41F6-88BE-BD806B99501F}" type="presOf" srcId="{097CAE00-EA23-44F3-AE59-7A26B72AD931}" destId="{69B20AB0-BE72-4E39-A3D0-787A7F5D482D}" srcOrd="1" destOrd="0" presId="urn:microsoft.com/office/officeart/2016/7/layout/RepeatingBendingProcessNew"/>
    <dgm:cxn modelId="{F9398A3E-98CA-4BC3-8D59-437217E256EF}" type="presOf" srcId="{097CAE00-EA23-44F3-AE59-7A26B72AD931}" destId="{E68FB94B-E3BA-4D97-B12B-3C998C881329}" srcOrd="0" destOrd="0" presId="urn:microsoft.com/office/officeart/2016/7/layout/RepeatingBendingProcessNew"/>
    <dgm:cxn modelId="{4C13E966-7371-49E4-AEA8-23CDEB02E33C}" srcId="{CA5FEC68-9A1A-43AD-A82D-B0A8D9AD26B1}" destId="{13B49110-6406-4416-8BD3-25296E0C5B92}" srcOrd="1" destOrd="0" parTransId="{1167014F-3DB1-4AB6-9F3B-5C38E4A22C05}" sibTransId="{6C82B12C-6EFC-450D-A87A-E554DFD07472}"/>
    <dgm:cxn modelId="{6C6E0673-1B23-4719-8E54-0D74C580F1D9}" type="presOf" srcId="{13B49110-6406-4416-8BD3-25296E0C5B92}" destId="{26FF40BD-D3A9-4DBC-A009-53461B8B094E}" srcOrd="0" destOrd="0" presId="urn:microsoft.com/office/officeart/2016/7/layout/RepeatingBendingProcessNew"/>
    <dgm:cxn modelId="{F1F3D554-1851-4DB9-8096-73303C047F6A}" type="presOf" srcId="{8C2F7F1F-3CC7-4938-AF33-445728CA13BC}" destId="{C3B87224-B85B-4072-A9E3-7C4EF2349075}" srcOrd="0" destOrd="0" presId="urn:microsoft.com/office/officeart/2016/7/layout/RepeatingBendingProcessNew"/>
    <dgm:cxn modelId="{E928BA78-D243-4C89-A095-851303DD4AA3}" type="presOf" srcId="{44E07097-0A95-4081-8B98-B8B4CB19447A}" destId="{A63E3D99-684D-4A30-9FAC-DFA5588846AE}" srcOrd="1" destOrd="0" presId="urn:microsoft.com/office/officeart/2016/7/layout/RepeatingBendingProcessNew"/>
    <dgm:cxn modelId="{A44C8983-973D-479A-AF7C-26D8040A4A55}" type="presOf" srcId="{6C82B12C-6EFC-450D-A87A-E554DFD07472}" destId="{E4C29E96-399A-487D-9937-BE67A4AA8140}" srcOrd="1" destOrd="0" presId="urn:microsoft.com/office/officeart/2016/7/layout/RepeatingBendingProcessNew"/>
    <dgm:cxn modelId="{50C2BF87-033B-4D87-A5C3-7434E290B2BC}" type="presOf" srcId="{6C82B12C-6EFC-450D-A87A-E554DFD07472}" destId="{B0EAD3CB-87B3-446B-AD05-C91305C8B377}" srcOrd="0" destOrd="0" presId="urn:microsoft.com/office/officeart/2016/7/layout/RepeatingBendingProcessNew"/>
    <dgm:cxn modelId="{6EF1C687-1E86-44B5-BD61-D57EFBD5FDF6}" type="presOf" srcId="{44E07097-0A95-4081-8B98-B8B4CB19447A}" destId="{BC459FDD-D8F4-4651-9D4B-6F1823D2C9CB}" srcOrd="0" destOrd="0" presId="urn:microsoft.com/office/officeart/2016/7/layout/RepeatingBendingProcessNew"/>
    <dgm:cxn modelId="{A66B048B-4C69-4D30-87B1-AA033EF86830}" type="presOf" srcId="{B721833D-11B7-4EB2-81E9-9EABB7E36A8A}" destId="{DAC6EC63-EDB7-42CB-ADDC-14D0D7B85FD1}" srcOrd="0" destOrd="0" presId="urn:microsoft.com/office/officeart/2016/7/layout/RepeatingBendingProcessNew"/>
    <dgm:cxn modelId="{BDDCD597-DDFF-424E-8083-836E18F2E425}" srcId="{CA5FEC68-9A1A-43AD-A82D-B0A8D9AD26B1}" destId="{9CC390A9-D2E5-481F-8B79-E5BDDD61F0BC}" srcOrd="0" destOrd="0" parTransId="{CC3A836C-782E-4B84-AF77-253F0C7D61A7}" sibTransId="{097CAE00-EA23-44F3-AE59-7A26B72AD931}"/>
    <dgm:cxn modelId="{7E91BC9F-B4F8-4B92-B3DB-0881495019BF}" type="presOf" srcId="{59907377-7CDF-4012-A569-63F3C160A2E2}" destId="{2F98D264-A58D-4511-ADEC-F2DDAF05EE14}" srcOrd="1" destOrd="0" presId="urn:microsoft.com/office/officeart/2016/7/layout/RepeatingBendingProcessNew"/>
    <dgm:cxn modelId="{8CCCE7AD-E76B-4DA4-A3A5-DA939FF12D70}" type="presOf" srcId="{1C4EAE8E-9319-46D7-825E-B4E8265DE0DF}" destId="{29995740-5EA9-465A-A576-C76707CFE67B}" srcOrd="0" destOrd="0" presId="urn:microsoft.com/office/officeart/2016/7/layout/RepeatingBendingProcessNew"/>
    <dgm:cxn modelId="{13962CAF-1E9B-47C5-84B8-9761FCE14B39}" type="presOf" srcId="{1C4EAE8E-9319-46D7-825E-B4E8265DE0DF}" destId="{4C970C54-FD27-4284-AF43-768473EF34BD}" srcOrd="1" destOrd="0" presId="urn:microsoft.com/office/officeart/2016/7/layout/RepeatingBendingProcessNew"/>
    <dgm:cxn modelId="{6EB46EB8-9719-47C7-9FA2-072D148779A4}" type="presOf" srcId="{9CC390A9-D2E5-481F-8B79-E5BDDD61F0BC}" destId="{30F03A07-8F82-4322-BD00-C954568A95CC}" srcOrd="0" destOrd="0" presId="urn:microsoft.com/office/officeart/2016/7/layout/RepeatingBendingProcessNew"/>
    <dgm:cxn modelId="{AAF650B8-1927-4525-A0C9-741F920AEDDE}" type="presOf" srcId="{59907377-7CDF-4012-A569-63F3C160A2E2}" destId="{BFB729A5-CA34-48B5-9CBC-BEFFC64C2B4B}" srcOrd="0" destOrd="0" presId="urn:microsoft.com/office/officeart/2016/7/layout/RepeatingBendingProcessNew"/>
    <dgm:cxn modelId="{3B97D6DF-4D65-401A-9CC2-5F0E771355DB}" type="presOf" srcId="{CA5FEC68-9A1A-43AD-A82D-B0A8D9AD26B1}" destId="{1832F940-44E8-409E-BE45-763613750469}" srcOrd="0" destOrd="0" presId="urn:microsoft.com/office/officeart/2016/7/layout/RepeatingBendingProcessNew"/>
    <dgm:cxn modelId="{71029BF4-5F08-4A00-82A7-4FBDB61447BE}" type="presOf" srcId="{A11348B2-6809-4B9A-88E2-065F30B8CE35}" destId="{E48BD989-1826-4424-9948-E039EBC26E7E}" srcOrd="0" destOrd="0" presId="urn:microsoft.com/office/officeart/2016/7/layout/RepeatingBendingProcessNew"/>
    <dgm:cxn modelId="{CC797AF7-570E-4339-A99E-C51A7B3E74BA}" srcId="{CA5FEC68-9A1A-43AD-A82D-B0A8D9AD26B1}" destId="{8C2F7F1F-3CC7-4938-AF33-445728CA13BC}" srcOrd="4" destOrd="0" parTransId="{E551E81F-704B-44BB-BF79-A696FEF1DBA3}" sibTransId="{59907377-7CDF-4012-A569-63F3C160A2E2}"/>
    <dgm:cxn modelId="{D3E4D046-838C-4169-943B-3B6E83537904}" type="presParOf" srcId="{1832F940-44E8-409E-BE45-763613750469}" destId="{30F03A07-8F82-4322-BD00-C954568A95CC}" srcOrd="0" destOrd="0" presId="urn:microsoft.com/office/officeart/2016/7/layout/RepeatingBendingProcessNew"/>
    <dgm:cxn modelId="{FDB11B5C-83E5-4DE3-BC87-7E2681A756B4}" type="presParOf" srcId="{1832F940-44E8-409E-BE45-763613750469}" destId="{E68FB94B-E3BA-4D97-B12B-3C998C881329}" srcOrd="1" destOrd="0" presId="urn:microsoft.com/office/officeart/2016/7/layout/RepeatingBendingProcessNew"/>
    <dgm:cxn modelId="{E243B3C7-C63C-4699-BF1D-7C56DF971AE8}" type="presParOf" srcId="{E68FB94B-E3BA-4D97-B12B-3C998C881329}" destId="{69B20AB0-BE72-4E39-A3D0-787A7F5D482D}" srcOrd="0" destOrd="0" presId="urn:microsoft.com/office/officeart/2016/7/layout/RepeatingBendingProcessNew"/>
    <dgm:cxn modelId="{09AAD145-6E31-4114-8903-113026E2FFFF}" type="presParOf" srcId="{1832F940-44E8-409E-BE45-763613750469}" destId="{26FF40BD-D3A9-4DBC-A009-53461B8B094E}" srcOrd="2" destOrd="0" presId="urn:microsoft.com/office/officeart/2016/7/layout/RepeatingBendingProcessNew"/>
    <dgm:cxn modelId="{DF89489D-D3CC-48F9-99A4-7AF53F8DB789}" type="presParOf" srcId="{1832F940-44E8-409E-BE45-763613750469}" destId="{B0EAD3CB-87B3-446B-AD05-C91305C8B377}" srcOrd="3" destOrd="0" presId="urn:microsoft.com/office/officeart/2016/7/layout/RepeatingBendingProcessNew"/>
    <dgm:cxn modelId="{354CC966-377D-48B5-BD6B-B999CAC56245}" type="presParOf" srcId="{B0EAD3CB-87B3-446B-AD05-C91305C8B377}" destId="{E4C29E96-399A-487D-9937-BE67A4AA8140}" srcOrd="0" destOrd="0" presId="urn:microsoft.com/office/officeart/2016/7/layout/RepeatingBendingProcessNew"/>
    <dgm:cxn modelId="{613EB130-9BA0-457D-B0B4-D8DC913EE8DC}" type="presParOf" srcId="{1832F940-44E8-409E-BE45-763613750469}" destId="{DAC6EC63-EDB7-42CB-ADDC-14D0D7B85FD1}" srcOrd="4" destOrd="0" presId="urn:microsoft.com/office/officeart/2016/7/layout/RepeatingBendingProcessNew"/>
    <dgm:cxn modelId="{29F0841A-F333-4957-93A7-A31DCEEDEF6F}" type="presParOf" srcId="{1832F940-44E8-409E-BE45-763613750469}" destId="{BC459FDD-D8F4-4651-9D4B-6F1823D2C9CB}" srcOrd="5" destOrd="0" presId="urn:microsoft.com/office/officeart/2016/7/layout/RepeatingBendingProcessNew"/>
    <dgm:cxn modelId="{B9B2D21E-51F8-4C5E-9987-28CEEE17D3A1}" type="presParOf" srcId="{BC459FDD-D8F4-4651-9D4B-6F1823D2C9CB}" destId="{A63E3D99-684D-4A30-9FAC-DFA5588846AE}" srcOrd="0" destOrd="0" presId="urn:microsoft.com/office/officeart/2016/7/layout/RepeatingBendingProcessNew"/>
    <dgm:cxn modelId="{77AFF914-0413-4278-A77B-BA927B171CE7}" type="presParOf" srcId="{1832F940-44E8-409E-BE45-763613750469}" destId="{55029747-77BC-4128-A666-0A4629618420}" srcOrd="6" destOrd="0" presId="urn:microsoft.com/office/officeart/2016/7/layout/RepeatingBendingProcessNew"/>
    <dgm:cxn modelId="{91F8AB82-B68D-4BB8-805E-D85701424CD1}" type="presParOf" srcId="{1832F940-44E8-409E-BE45-763613750469}" destId="{29995740-5EA9-465A-A576-C76707CFE67B}" srcOrd="7" destOrd="0" presId="urn:microsoft.com/office/officeart/2016/7/layout/RepeatingBendingProcessNew"/>
    <dgm:cxn modelId="{BEE9CE45-EE38-4D5E-A6EE-07F93C69065F}" type="presParOf" srcId="{29995740-5EA9-465A-A576-C76707CFE67B}" destId="{4C970C54-FD27-4284-AF43-768473EF34BD}" srcOrd="0" destOrd="0" presId="urn:microsoft.com/office/officeart/2016/7/layout/RepeatingBendingProcessNew"/>
    <dgm:cxn modelId="{A0EF4FD6-5C3C-4A9F-87C5-C1A1721F89F3}" type="presParOf" srcId="{1832F940-44E8-409E-BE45-763613750469}" destId="{C3B87224-B85B-4072-A9E3-7C4EF2349075}" srcOrd="8" destOrd="0" presId="urn:microsoft.com/office/officeart/2016/7/layout/RepeatingBendingProcessNew"/>
    <dgm:cxn modelId="{67DA271C-0CD2-4F74-8BA7-11C27C7CBE96}" type="presParOf" srcId="{1832F940-44E8-409E-BE45-763613750469}" destId="{BFB729A5-CA34-48B5-9CBC-BEFFC64C2B4B}" srcOrd="9" destOrd="0" presId="urn:microsoft.com/office/officeart/2016/7/layout/RepeatingBendingProcessNew"/>
    <dgm:cxn modelId="{F5F1D44A-D960-473F-A8B1-8F88E4A6103B}" type="presParOf" srcId="{BFB729A5-CA34-48B5-9CBC-BEFFC64C2B4B}" destId="{2F98D264-A58D-4511-ADEC-F2DDAF05EE14}" srcOrd="0" destOrd="0" presId="urn:microsoft.com/office/officeart/2016/7/layout/RepeatingBendingProcessNew"/>
    <dgm:cxn modelId="{CBDF7C84-0633-4F8C-BA9D-93FEDBAB47C9}" type="presParOf" srcId="{1832F940-44E8-409E-BE45-763613750469}" destId="{E48BD989-1826-4424-9948-E039EBC26E7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2ED22-346E-4720-AB49-486E9807F806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26891FD-1A2C-40E4-AB94-167C4EE18098}">
      <dgm:prSet/>
      <dgm:spPr/>
      <dgm:t>
        <a:bodyPr/>
        <a:lstStyle/>
        <a:p>
          <a:r>
            <a:rPr lang="sk-SK"/>
            <a:t>Na začiatku budem pracovať z domu a keď moja firma začne profitovať</a:t>
          </a:r>
          <a:endParaRPr lang="en-US"/>
        </a:p>
      </dgm:t>
    </dgm:pt>
    <dgm:pt modelId="{DF2EA854-230D-49F1-AAE9-3604B7D307E3}" type="parTrans" cxnId="{B7F12CFC-548A-4C44-AA8A-70B82D5BF29B}">
      <dgm:prSet/>
      <dgm:spPr/>
      <dgm:t>
        <a:bodyPr/>
        <a:lstStyle/>
        <a:p>
          <a:endParaRPr lang="en-US"/>
        </a:p>
      </dgm:t>
    </dgm:pt>
    <dgm:pt modelId="{EF1C2D94-39A9-4166-B9F7-D55C4DF9E6E1}" type="sibTrans" cxnId="{B7F12CFC-548A-4C44-AA8A-70B82D5BF29B}">
      <dgm:prSet/>
      <dgm:spPr/>
      <dgm:t>
        <a:bodyPr/>
        <a:lstStyle/>
        <a:p>
          <a:endParaRPr lang="en-US"/>
        </a:p>
      </dgm:t>
    </dgm:pt>
    <dgm:pt modelId="{616946D7-3259-4B34-9752-3925C57F57B9}">
      <dgm:prSet/>
      <dgm:spPr/>
      <dgm:t>
        <a:bodyPr/>
        <a:lstStyle/>
        <a:p>
          <a:r>
            <a:rPr lang="sk-SK"/>
            <a:t>tak potom nájdem priestory, ktoré budem prenajímať a neskôr ich aj odkúpim</a:t>
          </a:r>
          <a:endParaRPr lang="en-US"/>
        </a:p>
      </dgm:t>
    </dgm:pt>
    <dgm:pt modelId="{D2793955-1A6A-4C2E-8DE9-6862413E43D3}" type="parTrans" cxnId="{6125A180-69C8-4D14-B8E7-0D9783E8DF78}">
      <dgm:prSet/>
      <dgm:spPr/>
      <dgm:t>
        <a:bodyPr/>
        <a:lstStyle/>
        <a:p>
          <a:endParaRPr lang="en-US"/>
        </a:p>
      </dgm:t>
    </dgm:pt>
    <dgm:pt modelId="{6EBAD53B-2855-4C88-82E5-172A6C9C078E}" type="sibTrans" cxnId="{6125A180-69C8-4D14-B8E7-0D9783E8DF78}">
      <dgm:prSet/>
      <dgm:spPr/>
      <dgm:t>
        <a:bodyPr/>
        <a:lstStyle/>
        <a:p>
          <a:endParaRPr lang="en-US"/>
        </a:p>
      </dgm:t>
    </dgm:pt>
    <dgm:pt modelId="{BBCFFD25-E941-4A89-A880-593C3E07FEC5}" type="pres">
      <dgm:prSet presAssocID="{0C12ED22-346E-4720-AB49-486E9807F806}" presName="outerComposite" presStyleCnt="0">
        <dgm:presLayoutVars>
          <dgm:chMax val="5"/>
          <dgm:dir/>
          <dgm:resizeHandles val="exact"/>
        </dgm:presLayoutVars>
      </dgm:prSet>
      <dgm:spPr/>
    </dgm:pt>
    <dgm:pt modelId="{4D3CF0F3-69D2-44C0-B108-F8C77DBA978A}" type="pres">
      <dgm:prSet presAssocID="{0C12ED22-346E-4720-AB49-486E9807F806}" presName="dummyMaxCanvas" presStyleCnt="0">
        <dgm:presLayoutVars/>
      </dgm:prSet>
      <dgm:spPr/>
    </dgm:pt>
    <dgm:pt modelId="{EBB070A3-8DB8-4B1D-99A5-EF212DDA3A54}" type="pres">
      <dgm:prSet presAssocID="{0C12ED22-346E-4720-AB49-486E9807F806}" presName="TwoNodes_1" presStyleLbl="node1" presStyleIdx="0" presStyleCnt="2">
        <dgm:presLayoutVars>
          <dgm:bulletEnabled val="1"/>
        </dgm:presLayoutVars>
      </dgm:prSet>
      <dgm:spPr/>
    </dgm:pt>
    <dgm:pt modelId="{1FD713E4-84F3-436E-A43B-23296CCDEA28}" type="pres">
      <dgm:prSet presAssocID="{0C12ED22-346E-4720-AB49-486E9807F806}" presName="TwoNodes_2" presStyleLbl="node1" presStyleIdx="1" presStyleCnt="2">
        <dgm:presLayoutVars>
          <dgm:bulletEnabled val="1"/>
        </dgm:presLayoutVars>
      </dgm:prSet>
      <dgm:spPr/>
    </dgm:pt>
    <dgm:pt modelId="{94A5C87C-7B31-40FE-A87F-1F62215C6D5D}" type="pres">
      <dgm:prSet presAssocID="{0C12ED22-346E-4720-AB49-486E9807F806}" presName="TwoConn_1-2" presStyleLbl="fgAccFollowNode1" presStyleIdx="0" presStyleCnt="1">
        <dgm:presLayoutVars>
          <dgm:bulletEnabled val="1"/>
        </dgm:presLayoutVars>
      </dgm:prSet>
      <dgm:spPr/>
    </dgm:pt>
    <dgm:pt modelId="{7C2DD0B2-6294-48E5-947E-4433AD8F30C5}" type="pres">
      <dgm:prSet presAssocID="{0C12ED22-346E-4720-AB49-486E9807F806}" presName="TwoNodes_1_text" presStyleLbl="node1" presStyleIdx="1" presStyleCnt="2">
        <dgm:presLayoutVars>
          <dgm:bulletEnabled val="1"/>
        </dgm:presLayoutVars>
      </dgm:prSet>
      <dgm:spPr/>
    </dgm:pt>
    <dgm:pt modelId="{CFA12AA3-8FD0-4380-9C01-3D0A571CBA32}" type="pres">
      <dgm:prSet presAssocID="{0C12ED22-346E-4720-AB49-486E9807F80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8181A10-8CDD-4910-99DB-266FB6BDDC31}" type="presOf" srcId="{E26891FD-1A2C-40E4-AB94-167C4EE18098}" destId="{EBB070A3-8DB8-4B1D-99A5-EF212DDA3A54}" srcOrd="0" destOrd="0" presId="urn:microsoft.com/office/officeart/2005/8/layout/vProcess5"/>
    <dgm:cxn modelId="{9DA31935-2403-454F-AF65-5C6BF9C7B079}" type="presOf" srcId="{EF1C2D94-39A9-4166-B9F7-D55C4DF9E6E1}" destId="{94A5C87C-7B31-40FE-A87F-1F62215C6D5D}" srcOrd="0" destOrd="0" presId="urn:microsoft.com/office/officeart/2005/8/layout/vProcess5"/>
    <dgm:cxn modelId="{626B7347-1B55-4211-9111-3F5CC9AFA882}" type="presOf" srcId="{0C12ED22-346E-4720-AB49-486E9807F806}" destId="{BBCFFD25-E941-4A89-A880-593C3E07FEC5}" srcOrd="0" destOrd="0" presId="urn:microsoft.com/office/officeart/2005/8/layout/vProcess5"/>
    <dgm:cxn modelId="{6125A180-69C8-4D14-B8E7-0D9783E8DF78}" srcId="{0C12ED22-346E-4720-AB49-486E9807F806}" destId="{616946D7-3259-4B34-9752-3925C57F57B9}" srcOrd="1" destOrd="0" parTransId="{D2793955-1A6A-4C2E-8DE9-6862413E43D3}" sibTransId="{6EBAD53B-2855-4C88-82E5-172A6C9C078E}"/>
    <dgm:cxn modelId="{AC4F4E92-F2A2-43C1-B087-C7F4C9FBA5D4}" type="presOf" srcId="{E26891FD-1A2C-40E4-AB94-167C4EE18098}" destId="{7C2DD0B2-6294-48E5-947E-4433AD8F30C5}" srcOrd="1" destOrd="0" presId="urn:microsoft.com/office/officeart/2005/8/layout/vProcess5"/>
    <dgm:cxn modelId="{2605579C-7555-4786-8B5F-DD2E454AA6DF}" type="presOf" srcId="{616946D7-3259-4B34-9752-3925C57F57B9}" destId="{1FD713E4-84F3-436E-A43B-23296CCDEA28}" srcOrd="0" destOrd="0" presId="urn:microsoft.com/office/officeart/2005/8/layout/vProcess5"/>
    <dgm:cxn modelId="{915ED7CE-312E-438B-A54F-CA5CE86824E4}" type="presOf" srcId="{616946D7-3259-4B34-9752-3925C57F57B9}" destId="{CFA12AA3-8FD0-4380-9C01-3D0A571CBA32}" srcOrd="1" destOrd="0" presId="urn:microsoft.com/office/officeart/2005/8/layout/vProcess5"/>
    <dgm:cxn modelId="{B7F12CFC-548A-4C44-AA8A-70B82D5BF29B}" srcId="{0C12ED22-346E-4720-AB49-486E9807F806}" destId="{E26891FD-1A2C-40E4-AB94-167C4EE18098}" srcOrd="0" destOrd="0" parTransId="{DF2EA854-230D-49F1-AAE9-3604B7D307E3}" sibTransId="{EF1C2D94-39A9-4166-B9F7-D55C4DF9E6E1}"/>
    <dgm:cxn modelId="{1B3B36A1-7747-4540-8C10-3A666E6727C8}" type="presParOf" srcId="{BBCFFD25-E941-4A89-A880-593C3E07FEC5}" destId="{4D3CF0F3-69D2-44C0-B108-F8C77DBA978A}" srcOrd="0" destOrd="0" presId="urn:microsoft.com/office/officeart/2005/8/layout/vProcess5"/>
    <dgm:cxn modelId="{CE14E44B-0C50-478D-A1E3-D8FD02F6C528}" type="presParOf" srcId="{BBCFFD25-E941-4A89-A880-593C3E07FEC5}" destId="{EBB070A3-8DB8-4B1D-99A5-EF212DDA3A54}" srcOrd="1" destOrd="0" presId="urn:microsoft.com/office/officeart/2005/8/layout/vProcess5"/>
    <dgm:cxn modelId="{E321233F-C20A-4E2F-BC05-F3C9B49920DC}" type="presParOf" srcId="{BBCFFD25-E941-4A89-A880-593C3E07FEC5}" destId="{1FD713E4-84F3-436E-A43B-23296CCDEA28}" srcOrd="2" destOrd="0" presId="urn:microsoft.com/office/officeart/2005/8/layout/vProcess5"/>
    <dgm:cxn modelId="{8D9229C1-F122-45B7-A6B6-9F4A65A75170}" type="presParOf" srcId="{BBCFFD25-E941-4A89-A880-593C3E07FEC5}" destId="{94A5C87C-7B31-40FE-A87F-1F62215C6D5D}" srcOrd="3" destOrd="0" presId="urn:microsoft.com/office/officeart/2005/8/layout/vProcess5"/>
    <dgm:cxn modelId="{4886670A-CE25-4144-A3CA-203DED87D710}" type="presParOf" srcId="{BBCFFD25-E941-4A89-A880-593C3E07FEC5}" destId="{7C2DD0B2-6294-48E5-947E-4433AD8F30C5}" srcOrd="4" destOrd="0" presId="urn:microsoft.com/office/officeart/2005/8/layout/vProcess5"/>
    <dgm:cxn modelId="{96721FBD-7190-4AED-AB9D-FE2FA4F18514}" type="presParOf" srcId="{BBCFFD25-E941-4A89-A880-593C3E07FEC5}" destId="{CFA12AA3-8FD0-4380-9C01-3D0A571CBA3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A86E27-F60C-42A2-AE8D-F05E3BE676D7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CD83544-866D-4B41-8AB1-C69F69ED18D3}">
      <dgm:prSet/>
      <dgm:spPr/>
      <dgm:t>
        <a:bodyPr/>
        <a:lstStyle/>
        <a:p>
          <a:r>
            <a:rPr lang="sk-SK"/>
            <a:t>- Najskôr začnem pracovať sám aby som nemusel zo začiatku platiť zamestnancom.</a:t>
          </a:r>
          <a:endParaRPr lang="en-US"/>
        </a:p>
      </dgm:t>
    </dgm:pt>
    <dgm:pt modelId="{1C526700-AA3F-469A-A4D9-610F68602E6D}" type="parTrans" cxnId="{B9773197-5D4E-444D-9E68-0B22639FEDDA}">
      <dgm:prSet/>
      <dgm:spPr/>
      <dgm:t>
        <a:bodyPr/>
        <a:lstStyle/>
        <a:p>
          <a:endParaRPr lang="en-US"/>
        </a:p>
      </dgm:t>
    </dgm:pt>
    <dgm:pt modelId="{28597E91-1071-444B-9F17-41E9B4138237}" type="sibTrans" cxnId="{B9773197-5D4E-444D-9E68-0B22639FEDDA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95AE3436-4581-4009-B315-8DBA363B50C4}">
      <dgm:prSet/>
      <dgm:spPr/>
      <dgm:t>
        <a:bodyPr/>
        <a:lstStyle/>
        <a:p>
          <a:r>
            <a:rPr lang="sk-SK"/>
            <a:t>- Neskôr keď budem ziskový dám na internet ponuku práce a následne kto bude mať záujem príde na pracovný pohovor</a:t>
          </a:r>
          <a:endParaRPr lang="en-US"/>
        </a:p>
      </dgm:t>
    </dgm:pt>
    <dgm:pt modelId="{27BC1AAF-7281-442C-83E6-70990C3CF181}" type="parTrans" cxnId="{5DC068E8-51F8-41CD-8DFE-8E84691155DF}">
      <dgm:prSet/>
      <dgm:spPr/>
      <dgm:t>
        <a:bodyPr/>
        <a:lstStyle/>
        <a:p>
          <a:endParaRPr lang="en-US"/>
        </a:p>
      </dgm:t>
    </dgm:pt>
    <dgm:pt modelId="{C5686C88-B50C-4E46-A405-94BA3EC21A9E}" type="sibTrans" cxnId="{5DC068E8-51F8-41CD-8DFE-8E84691155DF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83AA0CD-B0FB-4A20-8EEB-C2CEBAE87537}">
      <dgm:prSet/>
      <dgm:spPr/>
      <dgm:t>
        <a:bodyPr/>
        <a:lstStyle/>
        <a:p>
          <a:r>
            <a:rPr lang="sk-SK"/>
            <a:t>- Maximálny počet zamestnancov by bol 10 osôb.</a:t>
          </a:r>
          <a:endParaRPr lang="en-US"/>
        </a:p>
      </dgm:t>
    </dgm:pt>
    <dgm:pt modelId="{6E30819F-BA3F-4FC6-AA67-70575B17BFE4}" type="parTrans" cxnId="{3E7C234F-7316-49B6-9966-37452CE4A13D}">
      <dgm:prSet/>
      <dgm:spPr/>
      <dgm:t>
        <a:bodyPr/>
        <a:lstStyle/>
        <a:p>
          <a:endParaRPr lang="en-US"/>
        </a:p>
      </dgm:t>
    </dgm:pt>
    <dgm:pt modelId="{3BDA02B2-19FC-4EF3-BFE3-32DD4073FA40}" type="sibTrans" cxnId="{3E7C234F-7316-49B6-9966-37452CE4A13D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DBC9E99D-AE17-427C-AB41-0C56C7AA01CC}" type="pres">
      <dgm:prSet presAssocID="{D5A86E27-F60C-42A2-AE8D-F05E3BE676D7}" presName="Name0" presStyleCnt="0">
        <dgm:presLayoutVars>
          <dgm:animLvl val="lvl"/>
          <dgm:resizeHandles val="exact"/>
        </dgm:presLayoutVars>
      </dgm:prSet>
      <dgm:spPr/>
    </dgm:pt>
    <dgm:pt modelId="{338708E5-3077-406B-8603-B86901E37AD4}" type="pres">
      <dgm:prSet presAssocID="{2CD83544-866D-4B41-8AB1-C69F69ED18D3}" presName="compositeNode" presStyleCnt="0">
        <dgm:presLayoutVars>
          <dgm:bulletEnabled val="1"/>
        </dgm:presLayoutVars>
      </dgm:prSet>
      <dgm:spPr/>
    </dgm:pt>
    <dgm:pt modelId="{08888EFB-6125-4DB5-B67B-3BB8C77210C9}" type="pres">
      <dgm:prSet presAssocID="{2CD83544-866D-4B41-8AB1-C69F69ED18D3}" presName="bgRect" presStyleLbl="alignNode1" presStyleIdx="0" presStyleCnt="3"/>
      <dgm:spPr/>
    </dgm:pt>
    <dgm:pt modelId="{082F4233-5B02-4E50-B355-63F9198AD9AE}" type="pres">
      <dgm:prSet presAssocID="{28597E91-1071-444B-9F17-41E9B4138237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D00521AE-3B86-41DC-B893-4163C23B5A8A}" type="pres">
      <dgm:prSet presAssocID="{2CD83544-866D-4B41-8AB1-C69F69ED18D3}" presName="nodeRect" presStyleLbl="alignNode1" presStyleIdx="0" presStyleCnt="3">
        <dgm:presLayoutVars>
          <dgm:bulletEnabled val="1"/>
        </dgm:presLayoutVars>
      </dgm:prSet>
      <dgm:spPr/>
    </dgm:pt>
    <dgm:pt modelId="{AD616EF2-C6D1-43B4-B120-B65B8D0DD926}" type="pres">
      <dgm:prSet presAssocID="{28597E91-1071-444B-9F17-41E9B4138237}" presName="sibTrans" presStyleCnt="0"/>
      <dgm:spPr/>
    </dgm:pt>
    <dgm:pt modelId="{B90AFF91-6E79-41B5-941B-8721ED95A1C1}" type="pres">
      <dgm:prSet presAssocID="{95AE3436-4581-4009-B315-8DBA363B50C4}" presName="compositeNode" presStyleCnt="0">
        <dgm:presLayoutVars>
          <dgm:bulletEnabled val="1"/>
        </dgm:presLayoutVars>
      </dgm:prSet>
      <dgm:spPr/>
    </dgm:pt>
    <dgm:pt modelId="{E1BB0594-BD4A-4A91-984F-11B83393BFE0}" type="pres">
      <dgm:prSet presAssocID="{95AE3436-4581-4009-B315-8DBA363B50C4}" presName="bgRect" presStyleLbl="alignNode1" presStyleIdx="1" presStyleCnt="3"/>
      <dgm:spPr/>
    </dgm:pt>
    <dgm:pt modelId="{290054D5-DD6A-4A02-A8C4-E020B51D8DD3}" type="pres">
      <dgm:prSet presAssocID="{C5686C88-B50C-4E46-A405-94BA3EC21A9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FEB16960-AB84-4BF7-9E58-06442831B28E}" type="pres">
      <dgm:prSet presAssocID="{95AE3436-4581-4009-B315-8DBA363B50C4}" presName="nodeRect" presStyleLbl="alignNode1" presStyleIdx="1" presStyleCnt="3">
        <dgm:presLayoutVars>
          <dgm:bulletEnabled val="1"/>
        </dgm:presLayoutVars>
      </dgm:prSet>
      <dgm:spPr/>
    </dgm:pt>
    <dgm:pt modelId="{2C2BDBFA-7B56-4960-8EED-446C10333470}" type="pres">
      <dgm:prSet presAssocID="{C5686C88-B50C-4E46-A405-94BA3EC21A9E}" presName="sibTrans" presStyleCnt="0"/>
      <dgm:spPr/>
    </dgm:pt>
    <dgm:pt modelId="{1C6308F0-D7BF-4F53-BC95-8A42B782B1F6}" type="pres">
      <dgm:prSet presAssocID="{883AA0CD-B0FB-4A20-8EEB-C2CEBAE87537}" presName="compositeNode" presStyleCnt="0">
        <dgm:presLayoutVars>
          <dgm:bulletEnabled val="1"/>
        </dgm:presLayoutVars>
      </dgm:prSet>
      <dgm:spPr/>
    </dgm:pt>
    <dgm:pt modelId="{22936D28-849B-4236-9361-4FDDB17CAFDE}" type="pres">
      <dgm:prSet presAssocID="{883AA0CD-B0FB-4A20-8EEB-C2CEBAE87537}" presName="bgRect" presStyleLbl="alignNode1" presStyleIdx="2" presStyleCnt="3"/>
      <dgm:spPr/>
    </dgm:pt>
    <dgm:pt modelId="{6E8CE336-8A75-4AE4-B0FF-7DB438A50632}" type="pres">
      <dgm:prSet presAssocID="{3BDA02B2-19FC-4EF3-BFE3-32DD4073FA40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C6EB0D75-65B1-4118-B5CB-CF0F547E5CF7}" type="pres">
      <dgm:prSet presAssocID="{883AA0CD-B0FB-4A20-8EEB-C2CEBAE87537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DD9F2735-2418-41EB-8E2A-BB16C7B546CB}" type="presOf" srcId="{2CD83544-866D-4B41-8AB1-C69F69ED18D3}" destId="{08888EFB-6125-4DB5-B67B-3BB8C77210C9}" srcOrd="0" destOrd="0" presId="urn:microsoft.com/office/officeart/2016/7/layout/LinearBlockProcessNumbered"/>
    <dgm:cxn modelId="{E326215F-16D0-42CE-96EA-C6144AAE4445}" type="presOf" srcId="{883AA0CD-B0FB-4A20-8EEB-C2CEBAE87537}" destId="{C6EB0D75-65B1-4118-B5CB-CF0F547E5CF7}" srcOrd="1" destOrd="0" presId="urn:microsoft.com/office/officeart/2016/7/layout/LinearBlockProcessNumbered"/>
    <dgm:cxn modelId="{0488FD4C-0D6D-47AD-9FCE-4E4BAA15FD0B}" type="presOf" srcId="{C5686C88-B50C-4E46-A405-94BA3EC21A9E}" destId="{290054D5-DD6A-4A02-A8C4-E020B51D8DD3}" srcOrd="0" destOrd="0" presId="urn:microsoft.com/office/officeart/2016/7/layout/LinearBlockProcessNumbered"/>
    <dgm:cxn modelId="{3E7C234F-7316-49B6-9966-37452CE4A13D}" srcId="{D5A86E27-F60C-42A2-AE8D-F05E3BE676D7}" destId="{883AA0CD-B0FB-4A20-8EEB-C2CEBAE87537}" srcOrd="2" destOrd="0" parTransId="{6E30819F-BA3F-4FC6-AA67-70575B17BFE4}" sibTransId="{3BDA02B2-19FC-4EF3-BFE3-32DD4073FA40}"/>
    <dgm:cxn modelId="{BDFA1573-B3C5-42AD-AC8A-ED0D73DDE0EC}" type="presOf" srcId="{28597E91-1071-444B-9F17-41E9B4138237}" destId="{082F4233-5B02-4E50-B355-63F9198AD9AE}" srcOrd="0" destOrd="0" presId="urn:microsoft.com/office/officeart/2016/7/layout/LinearBlockProcessNumbered"/>
    <dgm:cxn modelId="{772F3E78-4E70-4EAF-85E6-294A5086B585}" type="presOf" srcId="{95AE3436-4581-4009-B315-8DBA363B50C4}" destId="{FEB16960-AB84-4BF7-9E58-06442831B28E}" srcOrd="1" destOrd="0" presId="urn:microsoft.com/office/officeart/2016/7/layout/LinearBlockProcessNumbered"/>
    <dgm:cxn modelId="{B88E4678-CA97-4361-9ACE-8077797ECBD7}" type="presOf" srcId="{D5A86E27-F60C-42A2-AE8D-F05E3BE676D7}" destId="{DBC9E99D-AE17-427C-AB41-0C56C7AA01CC}" srcOrd="0" destOrd="0" presId="urn:microsoft.com/office/officeart/2016/7/layout/LinearBlockProcessNumbered"/>
    <dgm:cxn modelId="{CE3D0087-B743-4967-BE20-1388DFFF4CBA}" type="presOf" srcId="{883AA0CD-B0FB-4A20-8EEB-C2CEBAE87537}" destId="{22936D28-849B-4236-9361-4FDDB17CAFDE}" srcOrd="0" destOrd="0" presId="urn:microsoft.com/office/officeart/2016/7/layout/LinearBlockProcessNumbered"/>
    <dgm:cxn modelId="{B9773197-5D4E-444D-9E68-0B22639FEDDA}" srcId="{D5A86E27-F60C-42A2-AE8D-F05E3BE676D7}" destId="{2CD83544-866D-4B41-8AB1-C69F69ED18D3}" srcOrd="0" destOrd="0" parTransId="{1C526700-AA3F-469A-A4D9-610F68602E6D}" sibTransId="{28597E91-1071-444B-9F17-41E9B4138237}"/>
    <dgm:cxn modelId="{B28381C8-CE99-4ABC-A40A-16ACDC76EC10}" type="presOf" srcId="{3BDA02B2-19FC-4EF3-BFE3-32DD4073FA40}" destId="{6E8CE336-8A75-4AE4-B0FF-7DB438A50632}" srcOrd="0" destOrd="0" presId="urn:microsoft.com/office/officeart/2016/7/layout/LinearBlockProcessNumbered"/>
    <dgm:cxn modelId="{FCE847DD-E272-4F1A-8C72-C2A4E55CE287}" type="presOf" srcId="{95AE3436-4581-4009-B315-8DBA363B50C4}" destId="{E1BB0594-BD4A-4A91-984F-11B83393BFE0}" srcOrd="0" destOrd="0" presId="urn:microsoft.com/office/officeart/2016/7/layout/LinearBlockProcessNumbered"/>
    <dgm:cxn modelId="{5DC068E8-51F8-41CD-8DFE-8E84691155DF}" srcId="{D5A86E27-F60C-42A2-AE8D-F05E3BE676D7}" destId="{95AE3436-4581-4009-B315-8DBA363B50C4}" srcOrd="1" destOrd="0" parTransId="{27BC1AAF-7281-442C-83E6-70990C3CF181}" sibTransId="{C5686C88-B50C-4E46-A405-94BA3EC21A9E}"/>
    <dgm:cxn modelId="{3BE144F2-467B-4FA2-B430-4532F5A3F771}" type="presOf" srcId="{2CD83544-866D-4B41-8AB1-C69F69ED18D3}" destId="{D00521AE-3B86-41DC-B893-4163C23B5A8A}" srcOrd="1" destOrd="0" presId="urn:microsoft.com/office/officeart/2016/7/layout/LinearBlockProcessNumbered"/>
    <dgm:cxn modelId="{CDF0677D-5F9F-43CE-BB3E-154AF9B1A7AA}" type="presParOf" srcId="{DBC9E99D-AE17-427C-AB41-0C56C7AA01CC}" destId="{338708E5-3077-406B-8603-B86901E37AD4}" srcOrd="0" destOrd="0" presId="urn:microsoft.com/office/officeart/2016/7/layout/LinearBlockProcessNumbered"/>
    <dgm:cxn modelId="{3CED80B2-20E8-4D31-9096-FBA454710E80}" type="presParOf" srcId="{338708E5-3077-406B-8603-B86901E37AD4}" destId="{08888EFB-6125-4DB5-B67B-3BB8C77210C9}" srcOrd="0" destOrd="0" presId="urn:microsoft.com/office/officeart/2016/7/layout/LinearBlockProcessNumbered"/>
    <dgm:cxn modelId="{5C4DDE06-884D-477F-8ACE-45DC99BE0A73}" type="presParOf" srcId="{338708E5-3077-406B-8603-B86901E37AD4}" destId="{082F4233-5B02-4E50-B355-63F9198AD9AE}" srcOrd="1" destOrd="0" presId="urn:microsoft.com/office/officeart/2016/7/layout/LinearBlockProcessNumbered"/>
    <dgm:cxn modelId="{CBB57655-875F-49E9-80C9-01102C4F5730}" type="presParOf" srcId="{338708E5-3077-406B-8603-B86901E37AD4}" destId="{D00521AE-3B86-41DC-B893-4163C23B5A8A}" srcOrd="2" destOrd="0" presId="urn:microsoft.com/office/officeart/2016/7/layout/LinearBlockProcessNumbered"/>
    <dgm:cxn modelId="{0955F1CE-7B69-42CE-907B-4AE7051EA114}" type="presParOf" srcId="{DBC9E99D-AE17-427C-AB41-0C56C7AA01CC}" destId="{AD616EF2-C6D1-43B4-B120-B65B8D0DD926}" srcOrd="1" destOrd="0" presId="urn:microsoft.com/office/officeart/2016/7/layout/LinearBlockProcessNumbered"/>
    <dgm:cxn modelId="{73E8CF54-E95D-464A-998E-5EABEAF627D7}" type="presParOf" srcId="{DBC9E99D-AE17-427C-AB41-0C56C7AA01CC}" destId="{B90AFF91-6E79-41B5-941B-8721ED95A1C1}" srcOrd="2" destOrd="0" presId="urn:microsoft.com/office/officeart/2016/7/layout/LinearBlockProcessNumbered"/>
    <dgm:cxn modelId="{F4A943F7-692B-4D56-8243-3DC77DB06ECC}" type="presParOf" srcId="{B90AFF91-6E79-41B5-941B-8721ED95A1C1}" destId="{E1BB0594-BD4A-4A91-984F-11B83393BFE0}" srcOrd="0" destOrd="0" presId="urn:microsoft.com/office/officeart/2016/7/layout/LinearBlockProcessNumbered"/>
    <dgm:cxn modelId="{73EFF2AB-FB03-4A77-B8B7-9115CE0FD76D}" type="presParOf" srcId="{B90AFF91-6E79-41B5-941B-8721ED95A1C1}" destId="{290054D5-DD6A-4A02-A8C4-E020B51D8DD3}" srcOrd="1" destOrd="0" presId="urn:microsoft.com/office/officeart/2016/7/layout/LinearBlockProcessNumbered"/>
    <dgm:cxn modelId="{45E22CC5-9D84-40E9-BBCB-3456103E2818}" type="presParOf" srcId="{B90AFF91-6E79-41B5-941B-8721ED95A1C1}" destId="{FEB16960-AB84-4BF7-9E58-06442831B28E}" srcOrd="2" destOrd="0" presId="urn:microsoft.com/office/officeart/2016/7/layout/LinearBlockProcessNumbered"/>
    <dgm:cxn modelId="{B3A3A183-6694-40EA-99DF-544D7C4843B8}" type="presParOf" srcId="{DBC9E99D-AE17-427C-AB41-0C56C7AA01CC}" destId="{2C2BDBFA-7B56-4960-8EED-446C10333470}" srcOrd="3" destOrd="0" presId="urn:microsoft.com/office/officeart/2016/7/layout/LinearBlockProcessNumbered"/>
    <dgm:cxn modelId="{73B903E4-9547-4DCC-BDBE-410BE96C59E2}" type="presParOf" srcId="{DBC9E99D-AE17-427C-AB41-0C56C7AA01CC}" destId="{1C6308F0-D7BF-4F53-BC95-8A42B782B1F6}" srcOrd="4" destOrd="0" presId="urn:microsoft.com/office/officeart/2016/7/layout/LinearBlockProcessNumbered"/>
    <dgm:cxn modelId="{FF32FDD6-079C-4997-AE7F-135566561D1E}" type="presParOf" srcId="{1C6308F0-D7BF-4F53-BC95-8A42B782B1F6}" destId="{22936D28-849B-4236-9361-4FDDB17CAFDE}" srcOrd="0" destOrd="0" presId="urn:microsoft.com/office/officeart/2016/7/layout/LinearBlockProcessNumbered"/>
    <dgm:cxn modelId="{5AEB1E64-4AA6-4E32-BB00-8B25F309F3A5}" type="presParOf" srcId="{1C6308F0-D7BF-4F53-BC95-8A42B782B1F6}" destId="{6E8CE336-8A75-4AE4-B0FF-7DB438A50632}" srcOrd="1" destOrd="0" presId="urn:microsoft.com/office/officeart/2016/7/layout/LinearBlockProcessNumbered"/>
    <dgm:cxn modelId="{6090AAB1-C700-4471-9D2D-70F0C0E24BFB}" type="presParOf" srcId="{1C6308F0-D7BF-4F53-BC95-8A42B782B1F6}" destId="{C6EB0D75-65B1-4118-B5CB-CF0F547E5CF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DA100C-BE47-4D17-A84E-D27C7C8AEF46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03A9969-E964-4414-AC43-9A643F924587}">
      <dgm:prSet/>
      <dgm:spPr/>
      <dgm:t>
        <a:bodyPr/>
        <a:lstStyle/>
        <a:p>
          <a:r>
            <a:rPr lang="sk-SK" dirty="0">
              <a:latin typeface="Arial Nova" panose="020B0504020202020204" pitchFamily="34" charset="0"/>
            </a:rPr>
            <a:t>Ako si založiť živnosť </a:t>
          </a:r>
          <a:endParaRPr lang="en-US" dirty="0">
            <a:latin typeface="Arial Nova" panose="020B0504020202020204" pitchFamily="34" charset="0"/>
          </a:endParaRPr>
        </a:p>
      </dgm:t>
    </dgm:pt>
    <dgm:pt modelId="{05748E0E-DCC6-4E6D-A74E-5B18D2C325C2}" type="parTrans" cxnId="{96D0277F-11F2-4731-B87D-69CC46E55C2E}">
      <dgm:prSet/>
      <dgm:spPr/>
      <dgm:t>
        <a:bodyPr/>
        <a:lstStyle/>
        <a:p>
          <a:endParaRPr lang="en-US"/>
        </a:p>
      </dgm:t>
    </dgm:pt>
    <dgm:pt modelId="{CC9FEFA4-359D-4814-9797-4E6A98AEDD47}" type="sibTrans" cxnId="{96D0277F-11F2-4731-B87D-69CC46E55C2E}">
      <dgm:prSet/>
      <dgm:spPr/>
      <dgm:t>
        <a:bodyPr/>
        <a:lstStyle/>
        <a:p>
          <a:endParaRPr lang="en-US"/>
        </a:p>
      </dgm:t>
    </dgm:pt>
    <dgm:pt modelId="{3D34CF9E-546A-4ADD-8776-BDDF7AD0A913}">
      <dgm:prSet/>
      <dgm:spPr/>
      <dgm:t>
        <a:bodyPr/>
        <a:lstStyle/>
        <a:p>
          <a:r>
            <a:rPr lang="sk-SK" dirty="0">
              <a:latin typeface="Arial Nova" panose="020B0504020202020204" pitchFamily="34" charset="0"/>
            </a:rPr>
            <a:t>V čom môžem podnikať</a:t>
          </a:r>
          <a:endParaRPr lang="en-US" dirty="0">
            <a:latin typeface="Arial Nova" panose="020B0504020202020204" pitchFamily="34" charset="0"/>
          </a:endParaRPr>
        </a:p>
      </dgm:t>
    </dgm:pt>
    <dgm:pt modelId="{19BDEA6F-FAC7-4E7E-95FB-2C739FCE5589}" type="parTrans" cxnId="{693B8252-7C51-4C94-8230-7ABF11355201}">
      <dgm:prSet/>
      <dgm:spPr/>
      <dgm:t>
        <a:bodyPr/>
        <a:lstStyle/>
        <a:p>
          <a:endParaRPr lang="en-US"/>
        </a:p>
      </dgm:t>
    </dgm:pt>
    <dgm:pt modelId="{BB0FC248-BAF2-4DC9-9B6F-B8E1A216EC4B}" type="sibTrans" cxnId="{693B8252-7C51-4C94-8230-7ABF11355201}">
      <dgm:prSet/>
      <dgm:spPr/>
      <dgm:t>
        <a:bodyPr/>
        <a:lstStyle/>
        <a:p>
          <a:endParaRPr lang="en-US"/>
        </a:p>
      </dgm:t>
    </dgm:pt>
    <dgm:pt modelId="{E4378CE7-F656-468E-B205-274D01EE61BD}">
      <dgm:prSet/>
      <dgm:spPr/>
      <dgm:t>
        <a:bodyPr/>
        <a:lstStyle/>
        <a:p>
          <a:r>
            <a:rPr lang="sk-SK" dirty="0">
              <a:latin typeface="Arial Nova" panose="020B0504020202020204" pitchFamily="34" charset="0"/>
            </a:rPr>
            <a:t>Aké veci treba zariadiť, aby bola firma úspešná</a:t>
          </a:r>
          <a:endParaRPr lang="en-US" dirty="0">
            <a:latin typeface="Arial Nova" panose="020B0504020202020204" pitchFamily="34" charset="0"/>
          </a:endParaRPr>
        </a:p>
      </dgm:t>
    </dgm:pt>
    <dgm:pt modelId="{53D87E0C-1D21-4ADA-AFDF-C61AD26A5162}" type="parTrans" cxnId="{2808C51F-5A12-4A2D-9780-1CB8009DE455}">
      <dgm:prSet/>
      <dgm:spPr/>
      <dgm:t>
        <a:bodyPr/>
        <a:lstStyle/>
        <a:p>
          <a:endParaRPr lang="en-US"/>
        </a:p>
      </dgm:t>
    </dgm:pt>
    <dgm:pt modelId="{48AE0A6F-4A65-4377-82CF-D07FDC603507}" type="sibTrans" cxnId="{2808C51F-5A12-4A2D-9780-1CB8009DE455}">
      <dgm:prSet/>
      <dgm:spPr/>
      <dgm:t>
        <a:bodyPr/>
        <a:lstStyle/>
        <a:p>
          <a:endParaRPr lang="en-US"/>
        </a:p>
      </dgm:t>
    </dgm:pt>
    <dgm:pt modelId="{31BFD3DC-8C3D-454B-B7B4-00C27CEC1346}" type="pres">
      <dgm:prSet presAssocID="{79DA100C-BE47-4D17-A84E-D27C7C8AEF46}" presName="cycle" presStyleCnt="0">
        <dgm:presLayoutVars>
          <dgm:dir/>
          <dgm:resizeHandles val="exact"/>
        </dgm:presLayoutVars>
      </dgm:prSet>
      <dgm:spPr/>
    </dgm:pt>
    <dgm:pt modelId="{5AEEE456-C0E1-48F8-9B7E-F05CE653788D}" type="pres">
      <dgm:prSet presAssocID="{B03A9969-E964-4414-AC43-9A643F924587}" presName="dummy" presStyleCnt="0"/>
      <dgm:spPr/>
    </dgm:pt>
    <dgm:pt modelId="{61910516-A04C-4887-BEF6-3F9268D637D1}" type="pres">
      <dgm:prSet presAssocID="{B03A9969-E964-4414-AC43-9A643F924587}" presName="node" presStyleLbl="revTx" presStyleIdx="0" presStyleCnt="3">
        <dgm:presLayoutVars>
          <dgm:bulletEnabled val="1"/>
        </dgm:presLayoutVars>
      </dgm:prSet>
      <dgm:spPr/>
    </dgm:pt>
    <dgm:pt modelId="{36F5A32D-D7BF-44DE-B67B-784B8CD0BB3F}" type="pres">
      <dgm:prSet presAssocID="{CC9FEFA4-359D-4814-9797-4E6A98AEDD47}" presName="sibTrans" presStyleLbl="node1" presStyleIdx="0" presStyleCnt="3"/>
      <dgm:spPr/>
    </dgm:pt>
    <dgm:pt modelId="{9DFE626B-C24C-4E70-96FD-1FC245A2B67B}" type="pres">
      <dgm:prSet presAssocID="{3D34CF9E-546A-4ADD-8776-BDDF7AD0A913}" presName="dummy" presStyleCnt="0"/>
      <dgm:spPr/>
    </dgm:pt>
    <dgm:pt modelId="{2F9EED1B-E684-4E92-84B1-7D349DD65307}" type="pres">
      <dgm:prSet presAssocID="{3D34CF9E-546A-4ADD-8776-BDDF7AD0A913}" presName="node" presStyleLbl="revTx" presStyleIdx="1" presStyleCnt="3">
        <dgm:presLayoutVars>
          <dgm:bulletEnabled val="1"/>
        </dgm:presLayoutVars>
      </dgm:prSet>
      <dgm:spPr/>
    </dgm:pt>
    <dgm:pt modelId="{2C294436-5722-4E1A-8C4B-22E44529F6DF}" type="pres">
      <dgm:prSet presAssocID="{BB0FC248-BAF2-4DC9-9B6F-B8E1A216EC4B}" presName="sibTrans" presStyleLbl="node1" presStyleIdx="1" presStyleCnt="3"/>
      <dgm:spPr/>
    </dgm:pt>
    <dgm:pt modelId="{50055705-D83E-413E-BE9B-F5AA7156F98F}" type="pres">
      <dgm:prSet presAssocID="{E4378CE7-F656-468E-B205-274D01EE61BD}" presName="dummy" presStyleCnt="0"/>
      <dgm:spPr/>
    </dgm:pt>
    <dgm:pt modelId="{147DCA2C-A09A-48D4-B4A4-03ED758AEACF}" type="pres">
      <dgm:prSet presAssocID="{E4378CE7-F656-468E-B205-274D01EE61BD}" presName="node" presStyleLbl="revTx" presStyleIdx="2" presStyleCnt="3">
        <dgm:presLayoutVars>
          <dgm:bulletEnabled val="1"/>
        </dgm:presLayoutVars>
      </dgm:prSet>
      <dgm:spPr/>
    </dgm:pt>
    <dgm:pt modelId="{94E704A8-C302-4D2B-911C-B1D35D519054}" type="pres">
      <dgm:prSet presAssocID="{48AE0A6F-4A65-4377-82CF-D07FDC603507}" presName="sibTrans" presStyleLbl="node1" presStyleIdx="2" presStyleCnt="3"/>
      <dgm:spPr/>
    </dgm:pt>
  </dgm:ptLst>
  <dgm:cxnLst>
    <dgm:cxn modelId="{287A3106-64E3-4C37-8DA8-776B68977B8F}" type="presOf" srcId="{48AE0A6F-4A65-4377-82CF-D07FDC603507}" destId="{94E704A8-C302-4D2B-911C-B1D35D519054}" srcOrd="0" destOrd="0" presId="urn:microsoft.com/office/officeart/2005/8/layout/cycle1"/>
    <dgm:cxn modelId="{DC3F250A-6863-4BAD-8816-18C13A70DEF3}" type="presOf" srcId="{CC9FEFA4-359D-4814-9797-4E6A98AEDD47}" destId="{36F5A32D-D7BF-44DE-B67B-784B8CD0BB3F}" srcOrd="0" destOrd="0" presId="urn:microsoft.com/office/officeart/2005/8/layout/cycle1"/>
    <dgm:cxn modelId="{90E2D91B-7460-4424-9CDF-1FD9AB790440}" type="presOf" srcId="{B03A9969-E964-4414-AC43-9A643F924587}" destId="{61910516-A04C-4887-BEF6-3F9268D637D1}" srcOrd="0" destOrd="0" presId="urn:microsoft.com/office/officeart/2005/8/layout/cycle1"/>
    <dgm:cxn modelId="{2808C51F-5A12-4A2D-9780-1CB8009DE455}" srcId="{79DA100C-BE47-4D17-A84E-D27C7C8AEF46}" destId="{E4378CE7-F656-468E-B205-274D01EE61BD}" srcOrd="2" destOrd="0" parTransId="{53D87E0C-1D21-4ADA-AFDF-C61AD26A5162}" sibTransId="{48AE0A6F-4A65-4377-82CF-D07FDC603507}"/>
    <dgm:cxn modelId="{D61C9D34-26DF-487F-84A5-9C103E82D0A0}" type="presOf" srcId="{79DA100C-BE47-4D17-A84E-D27C7C8AEF46}" destId="{31BFD3DC-8C3D-454B-B7B4-00C27CEC1346}" srcOrd="0" destOrd="0" presId="urn:microsoft.com/office/officeart/2005/8/layout/cycle1"/>
    <dgm:cxn modelId="{F76D466B-D257-49B8-B815-8404086D553B}" type="presOf" srcId="{BB0FC248-BAF2-4DC9-9B6F-B8E1A216EC4B}" destId="{2C294436-5722-4E1A-8C4B-22E44529F6DF}" srcOrd="0" destOrd="0" presId="urn:microsoft.com/office/officeart/2005/8/layout/cycle1"/>
    <dgm:cxn modelId="{693B8252-7C51-4C94-8230-7ABF11355201}" srcId="{79DA100C-BE47-4D17-A84E-D27C7C8AEF46}" destId="{3D34CF9E-546A-4ADD-8776-BDDF7AD0A913}" srcOrd="1" destOrd="0" parTransId="{19BDEA6F-FAC7-4E7E-95FB-2C739FCE5589}" sibTransId="{BB0FC248-BAF2-4DC9-9B6F-B8E1A216EC4B}"/>
    <dgm:cxn modelId="{21D6BA73-4D5C-45A6-BA75-1C49568FE8F8}" type="presOf" srcId="{3D34CF9E-546A-4ADD-8776-BDDF7AD0A913}" destId="{2F9EED1B-E684-4E92-84B1-7D349DD65307}" srcOrd="0" destOrd="0" presId="urn:microsoft.com/office/officeart/2005/8/layout/cycle1"/>
    <dgm:cxn modelId="{96D0277F-11F2-4731-B87D-69CC46E55C2E}" srcId="{79DA100C-BE47-4D17-A84E-D27C7C8AEF46}" destId="{B03A9969-E964-4414-AC43-9A643F924587}" srcOrd="0" destOrd="0" parTransId="{05748E0E-DCC6-4E6D-A74E-5B18D2C325C2}" sibTransId="{CC9FEFA4-359D-4814-9797-4E6A98AEDD47}"/>
    <dgm:cxn modelId="{5BC513EA-718C-4239-922C-BBAB300F0364}" type="presOf" srcId="{E4378CE7-F656-468E-B205-274D01EE61BD}" destId="{147DCA2C-A09A-48D4-B4A4-03ED758AEACF}" srcOrd="0" destOrd="0" presId="urn:microsoft.com/office/officeart/2005/8/layout/cycle1"/>
    <dgm:cxn modelId="{2968648C-5660-4627-81AC-7B51C99B372D}" type="presParOf" srcId="{31BFD3DC-8C3D-454B-B7B4-00C27CEC1346}" destId="{5AEEE456-C0E1-48F8-9B7E-F05CE653788D}" srcOrd="0" destOrd="0" presId="urn:microsoft.com/office/officeart/2005/8/layout/cycle1"/>
    <dgm:cxn modelId="{1B8B7607-F7CF-43CE-8989-66D255997C8D}" type="presParOf" srcId="{31BFD3DC-8C3D-454B-B7B4-00C27CEC1346}" destId="{61910516-A04C-4887-BEF6-3F9268D637D1}" srcOrd="1" destOrd="0" presId="urn:microsoft.com/office/officeart/2005/8/layout/cycle1"/>
    <dgm:cxn modelId="{4FA4FC1A-3FF5-4354-BAA5-05DD1416255C}" type="presParOf" srcId="{31BFD3DC-8C3D-454B-B7B4-00C27CEC1346}" destId="{36F5A32D-D7BF-44DE-B67B-784B8CD0BB3F}" srcOrd="2" destOrd="0" presId="urn:microsoft.com/office/officeart/2005/8/layout/cycle1"/>
    <dgm:cxn modelId="{9953C1D7-A689-4574-8EEA-3031EAF0F900}" type="presParOf" srcId="{31BFD3DC-8C3D-454B-B7B4-00C27CEC1346}" destId="{9DFE626B-C24C-4E70-96FD-1FC245A2B67B}" srcOrd="3" destOrd="0" presId="urn:microsoft.com/office/officeart/2005/8/layout/cycle1"/>
    <dgm:cxn modelId="{F2A85CC4-212E-4E1D-8D7E-48E534D2267D}" type="presParOf" srcId="{31BFD3DC-8C3D-454B-B7B4-00C27CEC1346}" destId="{2F9EED1B-E684-4E92-84B1-7D349DD65307}" srcOrd="4" destOrd="0" presId="urn:microsoft.com/office/officeart/2005/8/layout/cycle1"/>
    <dgm:cxn modelId="{79A05B82-225C-48A6-B13D-30B124A5CF10}" type="presParOf" srcId="{31BFD3DC-8C3D-454B-B7B4-00C27CEC1346}" destId="{2C294436-5722-4E1A-8C4B-22E44529F6DF}" srcOrd="5" destOrd="0" presId="urn:microsoft.com/office/officeart/2005/8/layout/cycle1"/>
    <dgm:cxn modelId="{AF175FC6-BADF-4389-8FFD-4C42C3106B45}" type="presParOf" srcId="{31BFD3DC-8C3D-454B-B7B4-00C27CEC1346}" destId="{50055705-D83E-413E-BE9B-F5AA7156F98F}" srcOrd="6" destOrd="0" presId="urn:microsoft.com/office/officeart/2005/8/layout/cycle1"/>
    <dgm:cxn modelId="{9433594C-BAFE-4CCF-B7DB-66BB2F2DF4FE}" type="presParOf" srcId="{31BFD3DC-8C3D-454B-B7B4-00C27CEC1346}" destId="{147DCA2C-A09A-48D4-B4A4-03ED758AEACF}" srcOrd="7" destOrd="0" presId="urn:microsoft.com/office/officeart/2005/8/layout/cycle1"/>
    <dgm:cxn modelId="{487F5B13-A0AA-40E0-AB6D-F4BD0E46C6D8}" type="presParOf" srcId="{31BFD3DC-8C3D-454B-B7B4-00C27CEC1346}" destId="{94E704A8-C302-4D2B-911C-B1D35D519054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898D3-BBA4-4343-A898-DE3F8335CD7E}">
      <dsp:nvSpPr>
        <dsp:cNvPr id="0" name=""/>
        <dsp:cNvSpPr/>
      </dsp:nvSpPr>
      <dsp:spPr>
        <a:xfrm>
          <a:off x="8706" y="790682"/>
          <a:ext cx="2602259" cy="15613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- Založiť firmu ktorá sa zaoberá programovaním</a:t>
          </a:r>
          <a:endParaRPr lang="en-US" sz="2100" kern="1200"/>
        </a:p>
      </dsp:txBody>
      <dsp:txXfrm>
        <a:off x="54437" y="836413"/>
        <a:ext cx="2510797" cy="1469893"/>
      </dsp:txXfrm>
    </dsp:sp>
    <dsp:sp modelId="{5DE9EF28-C789-44EC-94D7-C5D7B04B05DA}">
      <dsp:nvSpPr>
        <dsp:cNvPr id="0" name=""/>
        <dsp:cNvSpPr/>
      </dsp:nvSpPr>
      <dsp:spPr>
        <a:xfrm>
          <a:off x="2839965" y="1248680"/>
          <a:ext cx="551679" cy="645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839965" y="1377752"/>
        <a:ext cx="386175" cy="387216"/>
      </dsp:txXfrm>
    </dsp:sp>
    <dsp:sp modelId="{3E20D4C9-6B13-493E-AE04-FC14E644BE9F}">
      <dsp:nvSpPr>
        <dsp:cNvPr id="0" name=""/>
        <dsp:cNvSpPr/>
      </dsp:nvSpPr>
      <dsp:spPr>
        <a:xfrm>
          <a:off x="3651870" y="790682"/>
          <a:ext cx="2602259" cy="1561355"/>
        </a:xfrm>
        <a:prstGeom prst="roundRect">
          <a:avLst>
            <a:gd name="adj" fmla="val 10000"/>
          </a:avLst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0" i="0" kern="1200"/>
            <a:t>- Vyvíjať počítačové, internetové a mobilne aplikácie v rôznych programovacích jazykoch</a:t>
          </a:r>
          <a:endParaRPr lang="en-US" sz="2100" kern="1200"/>
        </a:p>
      </dsp:txBody>
      <dsp:txXfrm>
        <a:off x="3697601" y="836413"/>
        <a:ext cx="2510797" cy="1469893"/>
      </dsp:txXfrm>
    </dsp:sp>
    <dsp:sp modelId="{28631D67-3AD1-493C-B943-77335D8E42CB}">
      <dsp:nvSpPr>
        <dsp:cNvPr id="0" name=""/>
        <dsp:cNvSpPr/>
      </dsp:nvSpPr>
      <dsp:spPr>
        <a:xfrm>
          <a:off x="6483128" y="1248680"/>
          <a:ext cx="551679" cy="6453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483128" y="1377752"/>
        <a:ext cx="386175" cy="387216"/>
      </dsp:txXfrm>
    </dsp:sp>
    <dsp:sp modelId="{F38E98E4-216A-42B2-8117-CDEA9C2F881F}">
      <dsp:nvSpPr>
        <dsp:cNvPr id="0" name=""/>
        <dsp:cNvSpPr/>
      </dsp:nvSpPr>
      <dsp:spPr>
        <a:xfrm>
          <a:off x="7295033" y="790682"/>
          <a:ext cx="2602259" cy="1561355"/>
        </a:xfrm>
        <a:prstGeom prst="roundRect">
          <a:avLst>
            <a:gd name="adj" fmla="val 10000"/>
          </a:avLst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- </a:t>
          </a:r>
          <a:r>
            <a:rPr lang="sk-SK" sz="2100" b="0" i="0" kern="1200"/>
            <a:t>Snažiť sa splniť všetky požiadavky klientov, konzultovať s nimi problémy a nejasnosti</a:t>
          </a:r>
          <a:endParaRPr lang="en-US" sz="2100" kern="1200"/>
        </a:p>
      </dsp:txBody>
      <dsp:txXfrm>
        <a:off x="7340764" y="836413"/>
        <a:ext cx="2510797" cy="1469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FB94B-E3BA-4D97-B12B-3C998C881329}">
      <dsp:nvSpPr>
        <dsp:cNvPr id="0" name=""/>
        <dsp:cNvSpPr/>
      </dsp:nvSpPr>
      <dsp:spPr>
        <a:xfrm>
          <a:off x="3348149" y="614317"/>
          <a:ext cx="4744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470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2758" y="657512"/>
        <a:ext cx="25253" cy="5050"/>
      </dsp:txXfrm>
    </dsp:sp>
    <dsp:sp modelId="{30F03A07-8F82-4322-BD00-C954568A95CC}">
      <dsp:nvSpPr>
        <dsp:cNvPr id="0" name=""/>
        <dsp:cNvSpPr/>
      </dsp:nvSpPr>
      <dsp:spPr>
        <a:xfrm>
          <a:off x="1153990" y="1249"/>
          <a:ext cx="2195958" cy="13175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604" tIns="112949" rIns="107604" bIns="11294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Živnosť založím online to znamená:</a:t>
          </a:r>
          <a:endParaRPr lang="en-US" sz="1400" kern="1200"/>
        </a:p>
      </dsp:txBody>
      <dsp:txXfrm>
        <a:off x="1153990" y="1249"/>
        <a:ext cx="2195958" cy="1317575"/>
      </dsp:txXfrm>
    </dsp:sp>
    <dsp:sp modelId="{B0EAD3CB-87B3-446B-AD05-C91305C8B377}">
      <dsp:nvSpPr>
        <dsp:cNvPr id="0" name=""/>
        <dsp:cNvSpPr/>
      </dsp:nvSpPr>
      <dsp:spPr>
        <a:xfrm>
          <a:off x="6049179" y="614317"/>
          <a:ext cx="4744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470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73788" y="657512"/>
        <a:ext cx="25253" cy="5050"/>
      </dsp:txXfrm>
    </dsp:sp>
    <dsp:sp modelId="{26FF40BD-D3A9-4DBC-A009-53461B8B094E}">
      <dsp:nvSpPr>
        <dsp:cNvPr id="0" name=""/>
        <dsp:cNvSpPr/>
      </dsp:nvSpPr>
      <dsp:spPr>
        <a:xfrm>
          <a:off x="3855020" y="1249"/>
          <a:ext cx="2195958" cy="13175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604" tIns="112949" rIns="107604" bIns="11294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- Pôjdem na stránku firmaren.sk</a:t>
          </a:r>
          <a:endParaRPr lang="en-US" sz="1400" kern="1200"/>
        </a:p>
      </dsp:txBody>
      <dsp:txXfrm>
        <a:off x="3855020" y="1249"/>
        <a:ext cx="2195958" cy="1317575"/>
      </dsp:txXfrm>
    </dsp:sp>
    <dsp:sp modelId="{BC459FDD-D8F4-4651-9D4B-6F1823D2C9CB}">
      <dsp:nvSpPr>
        <dsp:cNvPr id="0" name=""/>
        <dsp:cNvSpPr/>
      </dsp:nvSpPr>
      <dsp:spPr>
        <a:xfrm>
          <a:off x="2251970" y="1317025"/>
          <a:ext cx="5402059" cy="474470"/>
        </a:xfrm>
        <a:custGeom>
          <a:avLst/>
          <a:gdLst/>
          <a:ahLst/>
          <a:cxnLst/>
          <a:rect l="0" t="0" r="0" b="0"/>
          <a:pathLst>
            <a:path>
              <a:moveTo>
                <a:pt x="5402059" y="0"/>
              </a:moveTo>
              <a:lnTo>
                <a:pt x="5402059" y="254335"/>
              </a:lnTo>
              <a:lnTo>
                <a:pt x="0" y="254335"/>
              </a:lnTo>
              <a:lnTo>
                <a:pt x="0" y="47447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17359" y="1551735"/>
        <a:ext cx="271280" cy="5050"/>
      </dsp:txXfrm>
    </dsp:sp>
    <dsp:sp modelId="{DAC6EC63-EDB7-42CB-ADDC-14D0D7B85FD1}">
      <dsp:nvSpPr>
        <dsp:cNvPr id="0" name=""/>
        <dsp:cNvSpPr/>
      </dsp:nvSpPr>
      <dsp:spPr>
        <a:xfrm>
          <a:off x="6556050" y="1249"/>
          <a:ext cx="2195958" cy="13175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604" tIns="112949" rIns="107604" bIns="11294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- Otvorím formulár vyplním v čom chcem podnikať a vyplním ďalšie potrebné informácie a založenie trvá len pár minút</a:t>
          </a:r>
          <a:endParaRPr lang="en-US" sz="1400" kern="1200"/>
        </a:p>
      </dsp:txBody>
      <dsp:txXfrm>
        <a:off x="6556050" y="1249"/>
        <a:ext cx="2195958" cy="1317575"/>
      </dsp:txXfrm>
    </dsp:sp>
    <dsp:sp modelId="{29995740-5EA9-465A-A576-C76707CFE67B}">
      <dsp:nvSpPr>
        <dsp:cNvPr id="0" name=""/>
        <dsp:cNvSpPr/>
      </dsp:nvSpPr>
      <dsp:spPr>
        <a:xfrm>
          <a:off x="3348149" y="2436963"/>
          <a:ext cx="4744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470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2758" y="2480158"/>
        <a:ext cx="25253" cy="5050"/>
      </dsp:txXfrm>
    </dsp:sp>
    <dsp:sp modelId="{55029747-77BC-4128-A666-0A4629618420}">
      <dsp:nvSpPr>
        <dsp:cNvPr id="0" name=""/>
        <dsp:cNvSpPr/>
      </dsp:nvSpPr>
      <dsp:spPr>
        <a:xfrm>
          <a:off x="1153990" y="1823895"/>
          <a:ext cx="2195958" cy="13175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604" tIns="112949" rIns="107604" bIns="11294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- Po vytvorení formulára dostanem e-mail v ktorom už iba podpíšem list ktorý mi prišiel, ktorý následne  naskenujem a zašlem späť</a:t>
          </a:r>
          <a:endParaRPr lang="en-US" sz="1400" kern="1200"/>
        </a:p>
      </dsp:txBody>
      <dsp:txXfrm>
        <a:off x="1153990" y="1823895"/>
        <a:ext cx="2195958" cy="1317575"/>
      </dsp:txXfrm>
    </dsp:sp>
    <dsp:sp modelId="{BFB729A5-CA34-48B5-9CBC-BEFFC64C2B4B}">
      <dsp:nvSpPr>
        <dsp:cNvPr id="0" name=""/>
        <dsp:cNvSpPr/>
      </dsp:nvSpPr>
      <dsp:spPr>
        <a:xfrm>
          <a:off x="6049179" y="2436963"/>
          <a:ext cx="4744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470" y="45720"/>
              </a:lnTo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73788" y="2480158"/>
        <a:ext cx="25253" cy="5050"/>
      </dsp:txXfrm>
    </dsp:sp>
    <dsp:sp modelId="{C3B87224-B85B-4072-A9E3-7C4EF2349075}">
      <dsp:nvSpPr>
        <dsp:cNvPr id="0" name=""/>
        <dsp:cNvSpPr/>
      </dsp:nvSpPr>
      <dsp:spPr>
        <a:xfrm>
          <a:off x="3855020" y="1823895"/>
          <a:ext cx="2195958" cy="13175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604" tIns="112949" rIns="107604" bIns="11294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-Vyberiem spôsob online platby a zaplatím daný poplatok </a:t>
          </a:r>
          <a:endParaRPr lang="en-US" sz="1400" kern="1200"/>
        </a:p>
      </dsp:txBody>
      <dsp:txXfrm>
        <a:off x="3855020" y="1823895"/>
        <a:ext cx="2195958" cy="1317575"/>
      </dsp:txXfrm>
    </dsp:sp>
    <dsp:sp modelId="{E48BD989-1826-4424-9948-E039EBC26E7E}">
      <dsp:nvSpPr>
        <dsp:cNvPr id="0" name=""/>
        <dsp:cNvSpPr/>
      </dsp:nvSpPr>
      <dsp:spPr>
        <a:xfrm>
          <a:off x="6556050" y="1823895"/>
          <a:ext cx="2195958" cy="13175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604" tIns="112949" rIns="107604" bIns="11294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kern="1200"/>
            <a:t>- Potom za mňa už všetko registrujú a pošlú v e-maily </a:t>
          </a:r>
          <a:endParaRPr lang="en-US" sz="1400" kern="1200"/>
        </a:p>
      </dsp:txBody>
      <dsp:txXfrm>
        <a:off x="6556050" y="1823895"/>
        <a:ext cx="2195958" cy="1317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70A3-8DB8-4B1D-99A5-EF212DDA3A54}">
      <dsp:nvSpPr>
        <dsp:cNvPr id="0" name=""/>
        <dsp:cNvSpPr/>
      </dsp:nvSpPr>
      <dsp:spPr>
        <a:xfrm>
          <a:off x="0" y="0"/>
          <a:ext cx="8420100" cy="14142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kern="1200"/>
            <a:t>Na začiatku budem pracovať z domu a keď moja firma začne profitovať</a:t>
          </a:r>
          <a:endParaRPr lang="en-US" sz="2900" kern="1200"/>
        </a:p>
      </dsp:txBody>
      <dsp:txXfrm>
        <a:off x="41421" y="41421"/>
        <a:ext cx="6958389" cy="1331382"/>
      </dsp:txXfrm>
    </dsp:sp>
    <dsp:sp modelId="{1FD713E4-84F3-436E-A43B-23296CCDEA28}">
      <dsp:nvSpPr>
        <dsp:cNvPr id="0" name=""/>
        <dsp:cNvSpPr/>
      </dsp:nvSpPr>
      <dsp:spPr>
        <a:xfrm>
          <a:off x="1485899" y="1728496"/>
          <a:ext cx="8420100" cy="1414224"/>
        </a:xfrm>
        <a:prstGeom prst="roundRect">
          <a:avLst>
            <a:gd name="adj" fmla="val 10000"/>
          </a:avLst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900" kern="1200"/>
            <a:t>tak potom nájdem priestory, ktoré budem prenajímať a neskôr ich aj odkúpim</a:t>
          </a:r>
          <a:endParaRPr lang="en-US" sz="2900" kern="1200"/>
        </a:p>
      </dsp:txBody>
      <dsp:txXfrm>
        <a:off x="1527320" y="1769917"/>
        <a:ext cx="5932112" cy="1331382"/>
      </dsp:txXfrm>
    </dsp:sp>
    <dsp:sp modelId="{94A5C87C-7B31-40FE-A87F-1F62215C6D5D}">
      <dsp:nvSpPr>
        <dsp:cNvPr id="0" name=""/>
        <dsp:cNvSpPr/>
      </dsp:nvSpPr>
      <dsp:spPr>
        <a:xfrm>
          <a:off x="7500854" y="1111737"/>
          <a:ext cx="919245" cy="9192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707684" y="1111737"/>
        <a:ext cx="505585" cy="691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88EFB-6125-4DB5-B67B-3BB8C77210C9}">
      <dsp:nvSpPr>
        <dsp:cNvPr id="0" name=""/>
        <dsp:cNvSpPr/>
      </dsp:nvSpPr>
      <dsp:spPr>
        <a:xfrm>
          <a:off x="773" y="0"/>
          <a:ext cx="3134320" cy="3541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0" rIns="309601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/>
            <a:t>- Najskôr začnem pracovať sám aby som nemusel zo začiatku platiť zamestnancom.</a:t>
          </a:r>
          <a:endParaRPr lang="en-US" sz="2200" kern="1200"/>
        </a:p>
      </dsp:txBody>
      <dsp:txXfrm>
        <a:off x="773" y="1416684"/>
        <a:ext cx="3134320" cy="2125027"/>
      </dsp:txXfrm>
    </dsp:sp>
    <dsp:sp modelId="{082F4233-5B02-4E50-B355-63F9198AD9AE}">
      <dsp:nvSpPr>
        <dsp:cNvPr id="0" name=""/>
        <dsp:cNvSpPr/>
      </dsp:nvSpPr>
      <dsp:spPr>
        <a:xfrm>
          <a:off x="773" y="0"/>
          <a:ext cx="3134320" cy="14166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165100" rIns="3096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73" y="0"/>
        <a:ext cx="3134320" cy="1416684"/>
      </dsp:txXfrm>
    </dsp:sp>
    <dsp:sp modelId="{E1BB0594-BD4A-4A91-984F-11B83393BFE0}">
      <dsp:nvSpPr>
        <dsp:cNvPr id="0" name=""/>
        <dsp:cNvSpPr/>
      </dsp:nvSpPr>
      <dsp:spPr>
        <a:xfrm>
          <a:off x="3385839" y="0"/>
          <a:ext cx="3134320" cy="35417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0" rIns="309601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/>
            <a:t>- Neskôr keď budem ziskový dám na internet ponuku práce a následne kto bude mať záujem príde na pracovný pohovor</a:t>
          </a:r>
          <a:endParaRPr lang="en-US" sz="2200" kern="1200"/>
        </a:p>
      </dsp:txBody>
      <dsp:txXfrm>
        <a:off x="3385839" y="1416684"/>
        <a:ext cx="3134320" cy="2125027"/>
      </dsp:txXfrm>
    </dsp:sp>
    <dsp:sp modelId="{290054D5-DD6A-4A02-A8C4-E020B51D8DD3}">
      <dsp:nvSpPr>
        <dsp:cNvPr id="0" name=""/>
        <dsp:cNvSpPr/>
      </dsp:nvSpPr>
      <dsp:spPr>
        <a:xfrm>
          <a:off x="3385839" y="0"/>
          <a:ext cx="3134320" cy="14166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165100" rIns="3096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385839" y="0"/>
        <a:ext cx="3134320" cy="1416684"/>
      </dsp:txXfrm>
    </dsp:sp>
    <dsp:sp modelId="{22936D28-849B-4236-9361-4FDDB17CAFDE}">
      <dsp:nvSpPr>
        <dsp:cNvPr id="0" name=""/>
        <dsp:cNvSpPr/>
      </dsp:nvSpPr>
      <dsp:spPr>
        <a:xfrm>
          <a:off x="6770905" y="0"/>
          <a:ext cx="3134320" cy="35417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0" rIns="309601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/>
            <a:t>- Maximálny počet zamestnancov by bol 10 osôb.</a:t>
          </a:r>
          <a:endParaRPr lang="en-US" sz="2200" kern="1200"/>
        </a:p>
      </dsp:txBody>
      <dsp:txXfrm>
        <a:off x="6770905" y="1416684"/>
        <a:ext cx="3134320" cy="2125027"/>
      </dsp:txXfrm>
    </dsp:sp>
    <dsp:sp modelId="{6E8CE336-8A75-4AE4-B0FF-7DB438A50632}">
      <dsp:nvSpPr>
        <dsp:cNvPr id="0" name=""/>
        <dsp:cNvSpPr/>
      </dsp:nvSpPr>
      <dsp:spPr>
        <a:xfrm>
          <a:off x="6770905" y="0"/>
          <a:ext cx="3134320" cy="14166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601" tIns="165100" rIns="309601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770905" y="0"/>
        <a:ext cx="3134320" cy="1416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10516-A04C-4887-BEF6-3F9268D637D1}">
      <dsp:nvSpPr>
        <dsp:cNvPr id="0" name=""/>
        <dsp:cNvSpPr/>
      </dsp:nvSpPr>
      <dsp:spPr>
        <a:xfrm>
          <a:off x="3661327" y="295432"/>
          <a:ext cx="1509512" cy="150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>
              <a:latin typeface="Arial Nova" panose="020B0504020202020204" pitchFamily="34" charset="0"/>
            </a:rPr>
            <a:t>Ako si založiť živnosť </a:t>
          </a:r>
          <a:endParaRPr lang="en-US" sz="2100" kern="1200" dirty="0">
            <a:latin typeface="Arial Nova" panose="020B0504020202020204" pitchFamily="34" charset="0"/>
          </a:endParaRPr>
        </a:p>
      </dsp:txBody>
      <dsp:txXfrm>
        <a:off x="3661327" y="295432"/>
        <a:ext cx="1509512" cy="1509512"/>
      </dsp:txXfrm>
    </dsp:sp>
    <dsp:sp modelId="{36F5A32D-D7BF-44DE-B67B-784B8CD0BB3F}">
      <dsp:nvSpPr>
        <dsp:cNvPr id="0" name=""/>
        <dsp:cNvSpPr/>
      </dsp:nvSpPr>
      <dsp:spPr>
        <a:xfrm>
          <a:off x="1365178" y="-737"/>
          <a:ext cx="3565939" cy="3565939"/>
        </a:xfrm>
        <a:prstGeom prst="circularArrow">
          <a:avLst>
            <a:gd name="adj1" fmla="val 8255"/>
            <a:gd name="adj2" fmla="val 576643"/>
            <a:gd name="adj3" fmla="val 2961448"/>
            <a:gd name="adj4" fmla="val 53335"/>
            <a:gd name="adj5" fmla="val 96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EED1B-E684-4E92-84B1-7D349DD65307}">
      <dsp:nvSpPr>
        <dsp:cNvPr id="0" name=""/>
        <dsp:cNvSpPr/>
      </dsp:nvSpPr>
      <dsp:spPr>
        <a:xfrm>
          <a:off x="2393392" y="2491560"/>
          <a:ext cx="1509512" cy="150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>
              <a:latin typeface="Arial Nova" panose="020B0504020202020204" pitchFamily="34" charset="0"/>
            </a:rPr>
            <a:t>V čom môžem podnikať</a:t>
          </a:r>
          <a:endParaRPr lang="en-US" sz="2100" kern="1200" dirty="0">
            <a:latin typeface="Arial Nova" panose="020B0504020202020204" pitchFamily="34" charset="0"/>
          </a:endParaRPr>
        </a:p>
      </dsp:txBody>
      <dsp:txXfrm>
        <a:off x="2393392" y="2491560"/>
        <a:ext cx="1509512" cy="1509512"/>
      </dsp:txXfrm>
    </dsp:sp>
    <dsp:sp modelId="{2C294436-5722-4E1A-8C4B-22E44529F6DF}">
      <dsp:nvSpPr>
        <dsp:cNvPr id="0" name=""/>
        <dsp:cNvSpPr/>
      </dsp:nvSpPr>
      <dsp:spPr>
        <a:xfrm>
          <a:off x="1365178" y="-737"/>
          <a:ext cx="3565939" cy="3565939"/>
        </a:xfrm>
        <a:prstGeom prst="circularArrow">
          <a:avLst>
            <a:gd name="adj1" fmla="val 8255"/>
            <a:gd name="adj2" fmla="val 576643"/>
            <a:gd name="adj3" fmla="val 10170022"/>
            <a:gd name="adj4" fmla="val 7261909"/>
            <a:gd name="adj5" fmla="val 96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DCA2C-A09A-48D4-B4A4-03ED758AEACF}">
      <dsp:nvSpPr>
        <dsp:cNvPr id="0" name=""/>
        <dsp:cNvSpPr/>
      </dsp:nvSpPr>
      <dsp:spPr>
        <a:xfrm>
          <a:off x="1125457" y="295432"/>
          <a:ext cx="1509512" cy="150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>
              <a:latin typeface="Arial Nova" panose="020B0504020202020204" pitchFamily="34" charset="0"/>
            </a:rPr>
            <a:t>Aké veci treba zariadiť, aby bola firma úspešná</a:t>
          </a:r>
          <a:endParaRPr lang="en-US" sz="2100" kern="1200" dirty="0">
            <a:latin typeface="Arial Nova" panose="020B0504020202020204" pitchFamily="34" charset="0"/>
          </a:endParaRPr>
        </a:p>
      </dsp:txBody>
      <dsp:txXfrm>
        <a:off x="1125457" y="295432"/>
        <a:ext cx="1509512" cy="1509512"/>
      </dsp:txXfrm>
    </dsp:sp>
    <dsp:sp modelId="{94E704A8-C302-4D2B-911C-B1D35D519054}">
      <dsp:nvSpPr>
        <dsp:cNvPr id="0" name=""/>
        <dsp:cNvSpPr/>
      </dsp:nvSpPr>
      <dsp:spPr>
        <a:xfrm>
          <a:off x="1365178" y="-737"/>
          <a:ext cx="3565939" cy="3565939"/>
        </a:xfrm>
        <a:prstGeom prst="circularArrow">
          <a:avLst>
            <a:gd name="adj1" fmla="val 8255"/>
            <a:gd name="adj2" fmla="val 576643"/>
            <a:gd name="adj3" fmla="val 16854473"/>
            <a:gd name="adj4" fmla="val 14968884"/>
            <a:gd name="adj5" fmla="val 963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53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064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42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4887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1221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4662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983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7667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742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327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615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386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64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19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269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343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878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E7C6A-3EFA-4974-B480-61766B75F2BD}" type="datetimeFigureOut">
              <a:rPr lang="sk-SK" smtClean="0"/>
              <a:t>14. 1. 2021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5E027-8A2D-4E82-9F45-56895ECB0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5058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68ACACB-DD9E-4155-84BF-8E4D43DEC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8A7B0AF6-6256-4262-A76E-47B08EAB9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8034A3B1-2FBE-4771-84C6-797415E99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Obrázok 4">
            <a:extLst>
              <a:ext uri="{FF2B5EF4-FFF2-40B4-BE49-F238E27FC236}">
                <a16:creationId xmlns:a16="http://schemas.microsoft.com/office/drawing/2014/main" id="{987A112E-48F8-4B42-90C2-7B6496B636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</a:blip>
          <a:srcRect t="15000" b="2558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F3AEE19-128A-4FF8-954B-A9724F42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Round Diagonal Corner Rectangle 7">
              <a:extLst>
                <a:ext uri="{FF2B5EF4-FFF2-40B4-BE49-F238E27FC236}">
                  <a16:creationId xmlns:a16="http://schemas.microsoft.com/office/drawing/2014/main" id="{80F57FCB-2163-4EF8-B6A7-023F6B877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7AB9C7F-4D09-4E13-BD9A-E5C14E37A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043B40A6-216C-4409-942A-16B4141973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6F5ED6F5-BEC7-4798-943B-12105A5178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45C6ABB9-CB59-444A-9A14-96A037BC42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C5F74DA3-506A-4911-BADD-B5DADFA9C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364BA096-7428-4C20-ABC8-CEBBC3E678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25CA3B41-F8C1-48AF-B4B0-83A0E662A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A2E4BFFC-0D72-4691-AC6F-6D446092C8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7E81AA48-AA02-4008-9B21-B1BB050424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08B8F28E-CB03-4B11-8575-F1AB3A12A3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6F2B917E-B873-4E35-8D18-F116784B50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DA0EBFF7-C330-4AEE-806E-6A2D745425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3">
                <a:extLst>
                  <a:ext uri="{FF2B5EF4-FFF2-40B4-BE49-F238E27FC236}">
                    <a16:creationId xmlns:a16="http://schemas.microsoft.com/office/drawing/2014/main" id="{2A66CF61-D72F-4E03-B74E-4BDD67D1CA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4">
                <a:extLst>
                  <a:ext uri="{FF2B5EF4-FFF2-40B4-BE49-F238E27FC236}">
                    <a16:creationId xmlns:a16="http://schemas.microsoft.com/office/drawing/2014/main" id="{04DE5338-105A-4EB0-8FE2-D41DC2F984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C9A1C85F-5B5B-47FA-8C0C-66F75C2741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75F79533-DD24-4E6A-83A1-9E21DF5651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376D6142-024F-4BD4-95B7-A6D05EF59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CD28FD54-698D-4BAD-92FC-289706745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47EFA16F-61E8-404C-840D-A8AE44F51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id="{09E4A29B-6AEB-4F87-9189-F506B278A7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id="{338E5AEE-F711-46EB-9890-E720C8B85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4EE1B20-50D6-4DB0-81DA-258C00BA7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sk-SK" dirty="0">
                <a:latin typeface="Arial Black" panose="020B0A04020102020204" pitchFamily="34" charset="0"/>
              </a:rPr>
              <a:t>IT-</a:t>
            </a:r>
            <a:r>
              <a:rPr lang="sk-SK" dirty="0" err="1">
                <a:latin typeface="Arial Black" panose="020B0A04020102020204" pitchFamily="34" charset="0"/>
              </a:rPr>
              <a:t>Enetworking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B5312F-F3BD-4974-8D3F-178F6F019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endParaRPr lang="sk-SK" sz="700" dirty="0"/>
          </a:p>
          <a:p>
            <a:pPr algn="ctr">
              <a:lnSpc>
                <a:spcPct val="110000"/>
              </a:lnSpc>
            </a:pPr>
            <a:endParaRPr lang="sk-SK" sz="700" dirty="0"/>
          </a:p>
          <a:p>
            <a:pPr algn="ctr">
              <a:lnSpc>
                <a:spcPct val="110000"/>
              </a:lnSpc>
            </a:pPr>
            <a:endParaRPr lang="sk-SK" sz="700" dirty="0"/>
          </a:p>
          <a:p>
            <a:pPr algn="r">
              <a:lnSpc>
                <a:spcPct val="110000"/>
              </a:lnSpc>
            </a:pPr>
            <a:r>
              <a:rPr lang="sk-SK" sz="700" dirty="0"/>
              <a:t>Michal Križák</a:t>
            </a:r>
          </a:p>
          <a:p>
            <a:pPr algn="ctr">
              <a:lnSpc>
                <a:spcPct val="110000"/>
              </a:lnSpc>
            </a:pPr>
            <a:endParaRPr lang="sk-SK" sz="700" dirty="0"/>
          </a:p>
        </p:txBody>
      </p:sp>
    </p:spTree>
    <p:extLst>
      <p:ext uri="{BB962C8B-B14F-4D97-AF65-F5344CB8AC3E}">
        <p14:creationId xmlns:p14="http://schemas.microsoft.com/office/powerpoint/2010/main" val="1721776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9AA19A-D2E5-47F2-AF0A-1AF60D42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1A1E618-D29E-4367-8C34-500E34D0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F2BFD0-D896-4BA3-BA8F-0C866BD02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E768552D-D282-4F68-A829-290A4E831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24AFF31-9CD5-4E66-92F8-23BBAA24F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67C9D4-1770-45DD-AAFC-481CD7F9A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10DD6E0B-EC58-4D78-8125-AD2172CD2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3D6129D-742B-422D-A589-6692C167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EA94B27-F456-4ED8-8882-77632BDA0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B7F96AD-560C-44A0-A513-B06758743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6701218-3235-4E29-9935-1315B5CCA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46B7BE0-D335-42EA-9893-4FA7654F1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CE912BA-808B-403C-B26F-8083A682E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D974F65A-298C-4395-B461-99B9B49A0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700B2930-989F-49DC-B909-8150145AD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795CB5A4-5145-4F55-95D0-6FB820C84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4BB8F48-D800-442A-A603-979FE924B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E863078-201C-4DC0-8D49-077300CE5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A07EBB6-75B0-4867-9AAF-7A645F414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FA40A456-C685-468E-802E-FC9DF586A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101202F-1B2A-414C-83B7-9327E599C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4CC9B21F-B169-47E9-9B97-3BB645B29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C5FF733-2B71-4734-AD6A-5B35D99A3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BCEB342-9AFC-4DCB-B92F-E08DC9594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B9B4933-5C48-49CF-9C6A-A29413150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404FC76C-600A-482C-8386-F77ACBCC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E8C5D50B-A590-4AAE-A748-113B62DAD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6C045F21-7031-4278-BFEE-A9E856ADA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20EE11A6-3412-4362-8A81-592A15F2A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A376EBB9-93F5-4B6F-95B3-C36B6C851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E36175B-8AB2-4029-8CAD-684840A4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Čo som sa naučil</a:t>
            </a:r>
          </a:p>
        </p:txBody>
      </p:sp>
      <p:sp useBgFill="1">
        <p:nvSpPr>
          <p:cNvPr id="42" name="Round Diagonal Corner Rectangle 6">
            <a:extLst>
              <a:ext uri="{FF2B5EF4-FFF2-40B4-BE49-F238E27FC236}">
                <a16:creationId xmlns:a16="http://schemas.microsoft.com/office/drawing/2014/main" id="{092ADBCF-B973-4C52-B740-4963E95B3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DD94EF-2C73-4E4C-8332-A75D8AC6B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16EF4FCE-B4BF-485E-B545-95827107A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C2DD2F29-32E6-486A-A295-CB29680AD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B1A76276-E7B7-4550-9AFF-0A2E9EAEA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AFC4E0E-3390-457C-BCC9-A2479C10F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D0E59BF7-C450-4448-B71A-80ECD878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BAB182A0-0A27-42D3-A9D0-56E8B7F4A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4C9A08D9-525C-448E-A071-78226848F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E7818D96-423C-499F-A080-00EF0B9D4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059B8971-2367-46BA-8FCC-D001A6C36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1">
              <a:extLst>
                <a:ext uri="{FF2B5EF4-FFF2-40B4-BE49-F238E27FC236}">
                  <a16:creationId xmlns:a16="http://schemas.microsoft.com/office/drawing/2014/main" id="{E4DF0A08-11EF-495A-980F-2ED66FBB8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6A3944D1-3211-4D39-846A-A90B6091A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280357"/>
              </p:ext>
            </p:extLst>
          </p:nvPr>
        </p:nvGraphicFramePr>
        <p:xfrm>
          <a:off x="4423954" y="1254035"/>
          <a:ext cx="6296297" cy="400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984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D6AEDD5-C32E-4A07-9ED8-74D1040A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sk-SK" sz="3200" dirty="0"/>
              <a:t>Ďakujem za pozornosť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43CB6C76-D3A8-4C5F-B4E9-61FF60FEB1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19" r="23774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85C379-4F0A-4DE7-8249-90CE4E813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2249487"/>
            <a:ext cx="3084892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494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609DE-0C0E-4630-9AA1-A139EC03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accent6">
                    <a:lumMod val="50000"/>
                  </a:schemeClr>
                </a:solidFill>
                <a:latin typeface="Castellar" panose="020A0402060406010301" pitchFamily="18" charset="0"/>
              </a:rPr>
              <a:t>Ciel Projektu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7AD12DE6-AFE5-4795-9FC4-4169AC7901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627899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0476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41BA03D-1EE5-45D3-8692-B2E625FDB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sk-SK" sz="4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Typ živnosti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5BD03B-0FB3-4FE7-96E7-2BB0116A4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sk-SK" sz="1800" dirty="0">
                <a:latin typeface="Arial Nova" panose="020B0504020202020204" pitchFamily="34" charset="0"/>
              </a:rPr>
              <a:t>Moja firma </a:t>
            </a:r>
            <a:r>
              <a:rPr lang="sk-SK" sz="1800">
                <a:latin typeface="Arial Nova" panose="020B0504020202020204" pitchFamily="34" charset="0"/>
              </a:rPr>
              <a:t>patrí do </a:t>
            </a:r>
            <a:r>
              <a:rPr lang="sk-SK" sz="1800" dirty="0">
                <a:latin typeface="Arial Nova" panose="020B0504020202020204" pitchFamily="34" charset="0"/>
              </a:rPr>
              <a:t>viazanej živnosti.</a:t>
            </a:r>
          </a:p>
          <a:p>
            <a:pPr marL="0" indent="0">
              <a:buNone/>
            </a:pPr>
            <a:endParaRPr lang="sk-SK" sz="1800" dirty="0">
              <a:latin typeface="Arial Nova" panose="020B05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91795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7F270-A0A4-4A29-B39B-7A762B24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Ako založím uvedenú živnosť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7CB2E7D1-305E-461F-A85E-59C2DB0D7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040332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91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9B7FA3D-8B33-41B2-8FAE-33BB9A6E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sk-SK" sz="25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Konkurenčné prostredie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48CD93-5C51-4E6F-A8DD-B74C0026E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1800"/>
              <a:t>- V mojom okolí sa nachádza pár malých firiem, ktoré sa zaoberajú programovaním, ale myslím si že presadiť sa medzi nimi nebude dlho trvať, lebo takéto firmy sú stále veľmi potrebné a na Slovensku je ich málo.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4029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C892AB0-7D6D-4FC9-9105-0CB427161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7353E4-FA19-40CB-8AF8-3A8E6704B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598488" cy="1981201"/>
            <a:chOff x="194733" y="0"/>
            <a:chExt cx="598488" cy="1981201"/>
          </a:xfrm>
        </p:grpSpPr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697D009D-8E70-460A-BE57-321BB0764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285221" y="0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D0001F35-F282-403E-8D08-0D204D851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526521" y="1141413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3" name="Freeform 38">
              <a:extLst>
                <a:ext uri="{FF2B5EF4-FFF2-40B4-BE49-F238E27FC236}">
                  <a16:creationId xmlns:a16="http://schemas.microsoft.com/office/drawing/2014/main" id="{3F8A69A2-2D15-40CD-8C14-A18643AB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389996" y="1792288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B665CA2A-9D55-4786-9343-EB4667262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194733" y="0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CEE9BD85-96DF-4CDF-BC0F-C4E46062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02721" y="24288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id="{6BB6F5E5-6CA3-4B20-86A7-1174D6E71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93208" y="0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8E69E-CE3D-4110-8BF7-AD3C0C10C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85512" y="0"/>
            <a:ext cx="650875" cy="1730375"/>
            <a:chOff x="11347978" y="0"/>
            <a:chExt cx="650875" cy="1730375"/>
          </a:xfrm>
        </p:grpSpPr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30F84C80-9E12-4460-B88F-D03839F0C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67041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2F84C18C-5783-48FF-9DE0-FDA327CFC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7978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8C6A855-346C-4589-9AD4-5E15BCBC7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14678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7E64BEE6-1157-421C-A02A-47639E4D9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94053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4806C9-3599-45A7-BCFF-F762C5427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40267" y="5118101"/>
            <a:ext cx="650875" cy="1730375"/>
            <a:chOff x="118533" y="5118101"/>
            <a:chExt cx="650875" cy="1730375"/>
          </a:xfrm>
        </p:grpSpPr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41D6E755-9558-4CAA-8F56-469D231C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237596" y="6335713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8FCD41C4-606C-446C-8C81-6353C6442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118533" y="622141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74CFBE4-CEA6-4C81-BB1E-83E189677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385233" y="5118101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24813D3D-7B30-42F2-9065-1B40F140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464608" y="5299075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87AC97-A8E8-4B45-A50A-3057A88B4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1229445" y="4867275"/>
            <a:ext cx="598488" cy="1981201"/>
            <a:chOff x="11424178" y="4867275"/>
            <a:chExt cx="598488" cy="1981201"/>
          </a:xfrm>
        </p:grpSpPr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57D70AA8-D36C-4DF9-B7D7-4E2C9BEF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4666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4D88556-8C5B-41AF-9FA0-92D27347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55966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17E00558-8912-48C6-8202-D8A2D854B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19441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7E4C092A-90EF-4870-97FC-C2D97FD2C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4178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0C8C091A-4902-4B98-BB6B-AF6FA117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2166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50C57AA3-5B6E-4C49-9AE3-D130A254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2653" y="6596063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D29BE04-4454-4832-B83F-10D001BFF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 Diagonal Corner Rectangle 7">
            <a:extLst>
              <a:ext uri="{FF2B5EF4-FFF2-40B4-BE49-F238E27FC236}">
                <a16:creationId xmlns:a16="http://schemas.microsoft.com/office/drawing/2014/main" id="{98714CE9-3C2C-48E1-8B8F-CFB7735C4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867" y="766234"/>
            <a:ext cx="10346266" cy="5325532"/>
          </a:xfrm>
          <a:prstGeom prst="round2DiagRect">
            <a:avLst>
              <a:gd name="adj1" fmla="val 4147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40752E-CE82-4CF8-A0D0-48E5DA03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45" y="1168078"/>
            <a:ext cx="9048219" cy="1092200"/>
          </a:xfrm>
        </p:spPr>
        <p:txBody>
          <a:bodyPr anchor="ctr">
            <a:normAutofit/>
          </a:bodyPr>
          <a:lstStyle/>
          <a:p>
            <a:pPr algn="ctr"/>
            <a:r>
              <a:rPr lang="sk-SK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Finančné zabezpečenie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F36A61-429C-4E11-8F78-CD90828EE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446" y="2413001"/>
            <a:ext cx="9048218" cy="3033180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sk-SK" sz="2000">
                <a:solidFill>
                  <a:srgbClr val="FFFFFF"/>
                </a:solidFill>
              </a:rPr>
              <a:t>Polovicu mojich našetrených peňazí investujem do vecí potrebných na štart mojej firmy, v ktorej zatiaľ budem pracovať sám.</a:t>
            </a:r>
          </a:p>
          <a:p>
            <a:pPr marL="0" indent="0">
              <a:buNone/>
            </a:pPr>
            <a:r>
              <a:rPr lang="sk-SK" sz="2000">
                <a:solidFill>
                  <a:srgbClr val="FFFFFF"/>
                </a:solidFill>
              </a:rPr>
              <a:t>- Ďalej väčšiu časť príjmov budem investovať aby moja firma začala rásť a neskôr už bude zisková</a:t>
            </a:r>
          </a:p>
        </p:txBody>
      </p:sp>
    </p:spTree>
    <p:extLst>
      <p:ext uri="{BB962C8B-B14F-4D97-AF65-F5344CB8AC3E}">
        <p14:creationId xmlns:p14="http://schemas.microsoft.com/office/powerpoint/2010/main" val="3892630630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4FEDC-8CAA-4286-A007-1E807C888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Priestory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678EBADF-C8BF-4FF5-9D7C-D59F97A35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451842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236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D20E61-13D6-45D1-83FF-1FD64BF7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Zamestnanci</a:t>
            </a: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C8B4EEFE-84C0-40F7-883A-3DA93FE20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065208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39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CA9AF1-370A-4AF8-9B82-4D11601AA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9CFF9D-9107-400A-8C5A-09CA2BA7A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654295" cy="685800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3F5AE7-B34F-4BEF-96D0-74CA215E8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rgbClr val="000000">
              <a:alpha val="25000"/>
            </a:srgbClr>
          </a:solidFill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CC99937-0E7D-42EF-A5DB-86FAF32C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E097643-AAC6-4390-A109-6965053C1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6ADC944-08FF-42C1-8D55-B4EA06CD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7023431-F2E0-4D75-8C2C-98E00D89C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34C0BEB-550B-421E-A0BB-0901C0E89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29FFB337-3695-41C1-B104-55125202E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BF53A3A-34D4-405C-B140-0AE528066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84EE2242-1F65-43B3-861E-4085AEC5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E5B8229F-9313-4FC2-8A4A-49211C4E1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B28AAEC8-A731-419D-A078-0FCFEAE4B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2741D6DA-0F0D-4D55-883E-24A374A7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id="{78F62958-A05D-478B-B23C-75AE85425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87057A7E-9CF9-405A-8A33-0CA1AC51E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AE876AFB-8370-4923-8278-E5FE62DE2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5477A94C-373F-42ED-9257-0DAB03B20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5012B077-1FC3-4D22-ACB6-ED86831EA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D07A07B0-4407-49F7-9B26-61FF0CCE5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BDEABD0F-FFCE-4FC2-950E-6334D1727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434BB427-BC30-4BAB-82E9-BDE1F0B15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1F7A956E-DCF3-4544-AF1D-442CB5275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AF9D24E3-E510-495A-9DE8-7DAA3FA5B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0753727A-395C-4B1C-A63B-45DFA527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B75C5A82-D9C8-414D-B324-403DC32B2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5DDAFA2F-C6E2-4656-B490-5683762B7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EEB3485F-B9A8-4C89-836E-67249D5AB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F14F069E-B2BC-4B84-ACBC-9E3343A34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03BE3291-5AE0-49F5-9C60-84CF6AFBA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C4E299F-2D79-400E-9BC8-5086B2FC7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992" y="1082673"/>
            <a:ext cx="2865837" cy="4708528"/>
          </a:xfrm>
        </p:spPr>
        <p:txBody>
          <a:bodyPr>
            <a:normAutofit/>
          </a:bodyPr>
          <a:lstStyle/>
          <a:p>
            <a:pPr algn="ctr"/>
            <a:r>
              <a:rPr lang="sk-SK" sz="25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Ako spropagujem firmu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E26C1B-64EC-4160-803A-0304D5AE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836" y="1066799"/>
            <a:ext cx="5743575" cy="47244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sz="2000" dirty="0">
                <a:latin typeface="Arial Nova" panose="020B0504020202020204" pitchFamily="34" charset="0"/>
              </a:rPr>
              <a:t>- Aby som spropagoval moju firmu tak vytvorím stránku so službami ktoré moja firma ponúka a nechám kontakt na firmu</a:t>
            </a:r>
          </a:p>
          <a:p>
            <a:pPr marL="0" indent="0">
              <a:buNone/>
            </a:pPr>
            <a:r>
              <a:rPr lang="sk-SK" sz="2000" dirty="0">
                <a:latin typeface="Arial Nova" panose="020B0504020202020204" pitchFamily="34" charset="0"/>
              </a:rPr>
              <a:t>- Neskôr môžem dohodnúť spoluprácu a zaplatiť menšiu reklamu na internete</a:t>
            </a:r>
          </a:p>
        </p:txBody>
      </p:sp>
    </p:spTree>
    <p:extLst>
      <p:ext uri="{BB962C8B-B14F-4D97-AF65-F5344CB8AC3E}">
        <p14:creationId xmlns:p14="http://schemas.microsoft.com/office/powerpoint/2010/main" val="815654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arivý okraj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337</Words>
  <Application>Microsoft Office PowerPoint</Application>
  <PresentationFormat>Širokouhlá</PresentationFormat>
  <Paragraphs>41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Arial Nova</vt:lpstr>
      <vt:lpstr>Arial Rounded MT Bold</vt:lpstr>
      <vt:lpstr>Castellar</vt:lpstr>
      <vt:lpstr>Tw Cen MT</vt:lpstr>
      <vt:lpstr>Obvod</vt:lpstr>
      <vt:lpstr>IT-Enetworking</vt:lpstr>
      <vt:lpstr>Ciel Projektu</vt:lpstr>
      <vt:lpstr>Typ živnosti</vt:lpstr>
      <vt:lpstr>Ako založím uvedenú živnosť</vt:lpstr>
      <vt:lpstr>Konkurenčné prostredie</vt:lpstr>
      <vt:lpstr>Finančné zabezpečenie</vt:lpstr>
      <vt:lpstr>Priestory</vt:lpstr>
      <vt:lpstr>Zamestnanci</vt:lpstr>
      <vt:lpstr>Ako spropagujem firmu</vt:lpstr>
      <vt:lpstr>Čo som sa naučil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IT-Enetworking</dc:title>
  <dc:creator>Michal Križák</dc:creator>
  <cp:lastModifiedBy>Michal Križák</cp:lastModifiedBy>
  <cp:revision>3</cp:revision>
  <dcterms:created xsi:type="dcterms:W3CDTF">2021-01-13T09:55:59Z</dcterms:created>
  <dcterms:modified xsi:type="dcterms:W3CDTF">2021-01-14T06:53:46Z</dcterms:modified>
</cp:coreProperties>
</file>