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6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A70A-95AC-4392-BD92-7EF1490DE508}" type="datetimeFigureOut">
              <a:rPr lang="sk-SK" smtClean="0"/>
              <a:t>21. 6. 2022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BD7-37E9-4250-8907-A31EB08C88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045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A70A-95AC-4392-BD92-7EF1490DE508}" type="datetimeFigureOut">
              <a:rPr lang="sk-SK" smtClean="0"/>
              <a:t>21. 6. 2022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BD7-37E9-4250-8907-A31EB08C88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562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A70A-95AC-4392-BD92-7EF1490DE508}" type="datetimeFigureOut">
              <a:rPr lang="sk-SK" smtClean="0"/>
              <a:t>21. 6. 2022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BD7-37E9-4250-8907-A31EB08C88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151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A70A-95AC-4392-BD92-7EF1490DE508}" type="datetimeFigureOut">
              <a:rPr lang="sk-SK" smtClean="0"/>
              <a:t>21. 6. 2022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BD7-37E9-4250-8907-A31EB08C88F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Zahnutá šípka doľava 6">
            <a:hlinkClick r:id="rId2" action="ppaction://hlinksldjump"/>
          </p:cNvPr>
          <p:cNvSpPr/>
          <p:nvPr userDrawn="1"/>
        </p:nvSpPr>
        <p:spPr>
          <a:xfrm>
            <a:off x="11233150" y="5897563"/>
            <a:ext cx="698500" cy="738188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A70A-95AC-4392-BD92-7EF1490DE508}" type="datetimeFigureOut">
              <a:rPr lang="sk-SK" smtClean="0"/>
              <a:t>21. 6. 2022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BD7-37E9-4250-8907-A31EB08C88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14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A70A-95AC-4392-BD92-7EF1490DE508}" type="datetimeFigureOut">
              <a:rPr lang="sk-SK" smtClean="0"/>
              <a:t>21. 6. 2022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BD7-37E9-4250-8907-A31EB08C88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429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A70A-95AC-4392-BD92-7EF1490DE508}" type="datetimeFigureOut">
              <a:rPr lang="sk-SK" smtClean="0"/>
              <a:t>21. 6. 2022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BD7-37E9-4250-8907-A31EB08C88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198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A70A-95AC-4392-BD92-7EF1490DE508}" type="datetimeFigureOut">
              <a:rPr lang="sk-SK" smtClean="0"/>
              <a:t>21. 6. 2022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BD7-37E9-4250-8907-A31EB08C88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818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A70A-95AC-4392-BD92-7EF1490DE508}" type="datetimeFigureOut">
              <a:rPr lang="sk-SK" smtClean="0"/>
              <a:t>21. 6. 2022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BD7-37E9-4250-8907-A31EB08C88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87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A70A-95AC-4392-BD92-7EF1490DE508}" type="datetimeFigureOut">
              <a:rPr lang="sk-SK" smtClean="0"/>
              <a:t>21. 6. 2022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BD7-37E9-4250-8907-A31EB08C88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493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A70A-95AC-4392-BD92-7EF1490DE508}" type="datetimeFigureOut">
              <a:rPr lang="sk-SK" smtClean="0"/>
              <a:t>21. 6. 2022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BD7-37E9-4250-8907-A31EB08C88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496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FA70A-95AC-4392-BD92-7EF1490DE508}" type="datetimeFigureOut">
              <a:rPr lang="sk-SK" smtClean="0"/>
              <a:t>21. 6. 2022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13BD7-37E9-4250-8907-A31EB08C88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837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jpeg"/><Relationship Id="rId18" Type="http://schemas.openxmlformats.org/officeDocument/2006/relationships/slide" Target="slide12.xml"/><Relationship Id="rId26" Type="http://schemas.openxmlformats.org/officeDocument/2006/relationships/slide" Target="slide16.xml"/><Relationship Id="rId39" Type="http://schemas.openxmlformats.org/officeDocument/2006/relationships/image" Target="../media/image20.jpeg"/><Relationship Id="rId21" Type="http://schemas.openxmlformats.org/officeDocument/2006/relationships/image" Target="../media/image11.jpeg"/><Relationship Id="rId34" Type="http://schemas.openxmlformats.org/officeDocument/2006/relationships/slide" Target="slide20.xml"/><Relationship Id="rId7" Type="http://schemas.openxmlformats.org/officeDocument/2006/relationships/image" Target="../media/image4.jpeg"/><Relationship Id="rId12" Type="http://schemas.openxmlformats.org/officeDocument/2006/relationships/slide" Target="slide8.xml"/><Relationship Id="rId17" Type="http://schemas.openxmlformats.org/officeDocument/2006/relationships/image" Target="../media/image9.jpeg"/><Relationship Id="rId25" Type="http://schemas.openxmlformats.org/officeDocument/2006/relationships/image" Target="../media/image13.jpeg"/><Relationship Id="rId33" Type="http://schemas.openxmlformats.org/officeDocument/2006/relationships/image" Target="../media/image17.jpeg"/><Relationship Id="rId38" Type="http://schemas.openxmlformats.org/officeDocument/2006/relationships/slide" Target="slide10.xml"/><Relationship Id="rId2" Type="http://schemas.openxmlformats.org/officeDocument/2006/relationships/slide" Target="slide3.xml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6.jpeg"/><Relationship Id="rId24" Type="http://schemas.openxmlformats.org/officeDocument/2006/relationships/slide" Target="slide14.xml"/><Relationship Id="rId32" Type="http://schemas.openxmlformats.org/officeDocument/2006/relationships/slide" Target="slide19.xml"/><Relationship Id="rId37" Type="http://schemas.openxmlformats.org/officeDocument/2006/relationships/image" Target="../media/image19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23" Type="http://schemas.openxmlformats.org/officeDocument/2006/relationships/image" Target="../media/image12.jpeg"/><Relationship Id="rId28" Type="http://schemas.openxmlformats.org/officeDocument/2006/relationships/slide" Target="slide17.xml"/><Relationship Id="rId36" Type="http://schemas.openxmlformats.org/officeDocument/2006/relationships/slide" Target="slide21.xml"/><Relationship Id="rId10" Type="http://schemas.openxmlformats.org/officeDocument/2006/relationships/slide" Target="slide7.xml"/><Relationship Id="rId19" Type="http://schemas.openxmlformats.org/officeDocument/2006/relationships/image" Target="../media/image10.jpeg"/><Relationship Id="rId31" Type="http://schemas.openxmlformats.org/officeDocument/2006/relationships/image" Target="../media/image16.jpeg"/><Relationship Id="rId4" Type="http://schemas.openxmlformats.org/officeDocument/2006/relationships/slide" Target="slide4.xml"/><Relationship Id="rId9" Type="http://schemas.openxmlformats.org/officeDocument/2006/relationships/image" Target="../media/image5.jpeg"/><Relationship Id="rId14" Type="http://schemas.openxmlformats.org/officeDocument/2006/relationships/slide" Target="slide9.xml"/><Relationship Id="rId22" Type="http://schemas.openxmlformats.org/officeDocument/2006/relationships/slide" Target="slide13.xml"/><Relationship Id="rId27" Type="http://schemas.openxmlformats.org/officeDocument/2006/relationships/image" Target="../media/image14.jpeg"/><Relationship Id="rId30" Type="http://schemas.openxmlformats.org/officeDocument/2006/relationships/slide" Target="slide18.xml"/><Relationship Id="rId35" Type="http://schemas.openxmlformats.org/officeDocument/2006/relationships/image" Target="../media/image18.jpeg"/><Relationship Id="rId8" Type="http://schemas.openxmlformats.org/officeDocument/2006/relationships/slide" Target="slide6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458374"/>
            <a:ext cx="9144000" cy="2387600"/>
          </a:xfrm>
        </p:spPr>
        <p:txBody>
          <a:bodyPr>
            <a:normAutofit/>
          </a:bodyPr>
          <a:lstStyle/>
          <a:p>
            <a:r>
              <a:rPr lang="sk-SK" sz="6600" b="1" dirty="0" smtClean="0"/>
              <a:t>ELEKTRONICKÉ TABLO</a:t>
            </a:r>
            <a:br>
              <a:rPr lang="sk-SK" sz="6600" b="1" dirty="0" smtClean="0"/>
            </a:br>
            <a:r>
              <a:rPr lang="sk-SK" sz="6600" b="1" dirty="0" smtClean="0"/>
              <a:t>5.B</a:t>
            </a:r>
            <a:endParaRPr lang="sk-SK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772619" y="6206977"/>
            <a:ext cx="9144000" cy="1655762"/>
          </a:xfrm>
        </p:spPr>
        <p:txBody>
          <a:bodyPr>
            <a:normAutofit/>
          </a:bodyPr>
          <a:lstStyle/>
          <a:p>
            <a:r>
              <a:rPr lang="sk-SK" sz="3600" dirty="0" smtClean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2370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7850" y="352425"/>
            <a:ext cx="6362700" cy="1325563"/>
          </a:xfrm>
        </p:spPr>
        <p:txBody>
          <a:bodyPr>
            <a:noAutofit/>
          </a:bodyPr>
          <a:lstStyle/>
          <a:p>
            <a:r>
              <a:rPr lang="sk-SK" sz="4800" b="1" dirty="0" err="1" smtClean="0">
                <a:latin typeface="Bell MT" panose="02020503060305020303" pitchFamily="18" charset="0"/>
              </a:rPr>
              <a:t>Sophia</a:t>
            </a:r>
            <a:r>
              <a:rPr lang="sk-SK" sz="4800" b="1" dirty="0" smtClean="0">
                <a:latin typeface="Bell MT" panose="02020503060305020303" pitchFamily="18" charset="0"/>
              </a:rPr>
              <a:t> </a:t>
            </a:r>
            <a:r>
              <a:rPr lang="sk-SK" sz="4800" b="1" dirty="0" err="1" smtClean="0">
                <a:latin typeface="Bell MT" panose="02020503060305020303" pitchFamily="18" charset="0"/>
              </a:rPr>
              <a:t>Kirc</a:t>
            </a:r>
            <a:r>
              <a:rPr lang="sk-SK" sz="4800" b="1" dirty="0" err="1" smtClean="0">
                <a:latin typeface="Bell MT" panose="02020503060305020303" pitchFamily="18" charset="0"/>
              </a:rPr>
              <a:t>hmaierová</a:t>
            </a:r>
            <a:endParaRPr lang="sk-SK" sz="4800" b="1" dirty="0">
              <a:latin typeface="Bell MT" panose="02020503060305020303" pitchFamily="18" charset="0"/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999" cy="6840000"/>
          </a:xfrm>
        </p:spPr>
      </p:pic>
      <p:sp>
        <p:nvSpPr>
          <p:cNvPr id="8" name="Obdĺžnik 7"/>
          <p:cNvSpPr/>
          <p:nvPr/>
        </p:nvSpPr>
        <p:spPr>
          <a:xfrm>
            <a:off x="5791200" y="203233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200" dirty="0" err="1">
                <a:latin typeface="Bell MT" panose="02020503060305020303" pitchFamily="18" charset="0"/>
              </a:rPr>
              <a:t>Instagramom</a:t>
            </a: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>
                <a:latin typeface="Bell MT" panose="02020503060305020303" pitchFamily="18" charset="0"/>
              </a:rPr>
              <a:t>skroluje</a:t>
            </a:r>
            <a:r>
              <a:rPr lang="sk-SK" sz="3200" dirty="0">
                <a:latin typeface="Bell MT" panose="02020503060305020303" pitchFamily="18" charset="0"/>
              </a:rPr>
              <a:t>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hodiny často ignoruje.</a:t>
            </a:r>
          </a:p>
          <a:p>
            <a:r>
              <a:rPr lang="pt-BR" sz="3200" dirty="0">
                <a:latin typeface="Bell MT" panose="02020503060305020303" pitchFamily="18" charset="0"/>
              </a:rPr>
              <a:t>Na priváte f</a:t>
            </a:r>
            <a:r>
              <a:rPr lang="pt-BR" sz="2800" dirty="0">
                <a:latin typeface="Bell MT" panose="02020503060305020303" pitchFamily="18" charset="0"/>
              </a:rPr>
              <a:t>ľ</a:t>
            </a:r>
            <a:r>
              <a:rPr lang="pt-BR" sz="3200" dirty="0">
                <a:latin typeface="Bell MT" panose="02020503060305020303" pitchFamily="18" charset="0"/>
              </a:rPr>
              <a:t>ašu v ruke často</a:t>
            </a:r>
          </a:p>
          <a:p>
            <a:r>
              <a:rPr lang="sk-SK" sz="3200" dirty="0">
                <a:latin typeface="Bell MT" panose="02020503060305020303" pitchFamily="18" charset="0"/>
              </a:rPr>
              <a:t>máva,</a:t>
            </a:r>
          </a:p>
          <a:p>
            <a:r>
              <a:rPr lang="pl-PL" sz="3200" dirty="0">
                <a:latin typeface="Bell MT" panose="02020503060305020303" pitchFamily="18" charset="0"/>
              </a:rPr>
              <a:t>na písomke to s </a:t>
            </a:r>
            <a:r>
              <a:rPr lang="pl-PL" sz="2800" dirty="0">
                <a:latin typeface="Bell MT" panose="02020503060305020303" pitchFamily="18" charset="0"/>
              </a:rPr>
              <a:t>ň</a:t>
            </a:r>
            <a:r>
              <a:rPr lang="pl-PL" sz="3200" dirty="0">
                <a:latin typeface="Bell MT" panose="02020503060305020303" pitchFamily="18" charset="0"/>
              </a:rPr>
              <a:t>ou </a:t>
            </a:r>
            <a:r>
              <a:rPr lang="pl-PL" sz="2800" dirty="0">
                <a:latin typeface="Bell MT" panose="02020503060305020303" pitchFamily="18" charset="0"/>
              </a:rPr>
              <a:t>č</a:t>
            </a:r>
            <a:r>
              <a:rPr lang="pl-PL" sz="3200" dirty="0">
                <a:latin typeface="Bell MT" panose="02020503060305020303" pitchFamily="18" charset="0"/>
              </a:rPr>
              <a:t>asto zamáva.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Sofiine </a:t>
            </a:r>
            <a:r>
              <a:rPr lang="sk-SK" sz="2800" dirty="0">
                <a:latin typeface="Bell MT" panose="02020503060305020303" pitchFamily="18" charset="0"/>
              </a:rPr>
              <a:t>ť</a:t>
            </a:r>
            <a:r>
              <a:rPr lang="sk-SK" sz="3200" dirty="0">
                <a:latin typeface="Bell MT" panose="02020503060305020303" pitchFamily="18" charset="0"/>
              </a:rPr>
              <a:t>aháky sú </a:t>
            </a:r>
            <a:r>
              <a:rPr lang="sk-SK" sz="3200" dirty="0" err="1">
                <a:latin typeface="Bell MT" panose="02020503060305020303" pitchFamily="18" charset="0"/>
              </a:rPr>
              <a:t>topka</a:t>
            </a:r>
            <a:r>
              <a:rPr lang="sk-SK" sz="3200" dirty="0">
                <a:latin typeface="Bell MT" panose="02020503060305020303" pitchFamily="18" charset="0"/>
              </a:rPr>
              <a:t>,</a:t>
            </a:r>
          </a:p>
          <a:p>
            <a:r>
              <a:rPr lang="pl-PL" sz="3200" dirty="0">
                <a:latin typeface="Bell MT" panose="02020503060305020303" pitchFamily="18" charset="0"/>
              </a:rPr>
              <a:t>z Rimavskej je táto naša motka.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6600" y="225425"/>
            <a:ext cx="5537200" cy="1325563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Mária </a:t>
            </a:r>
            <a:r>
              <a:rPr lang="sk-SK" sz="5400" b="1" dirty="0" err="1" smtClean="0">
                <a:latin typeface="Bell MT" panose="02020503060305020303" pitchFamily="18" charset="0"/>
              </a:rPr>
              <a:t>Kradláková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5129999" cy="6840000"/>
          </a:xfrm>
        </p:spPr>
      </p:pic>
      <p:sp>
        <p:nvSpPr>
          <p:cNvPr id="5" name="BlokTextu 4"/>
          <p:cNvSpPr txBox="1"/>
          <p:nvPr/>
        </p:nvSpPr>
        <p:spPr>
          <a:xfrm>
            <a:off x="5854700" y="1716089"/>
            <a:ext cx="5232400" cy="469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>
                <a:latin typeface="Bell MT" panose="02020503060305020303" pitchFamily="18" charset="0"/>
              </a:rPr>
              <a:t>Kroje sú jej veľká láska,</a:t>
            </a:r>
          </a:p>
          <a:p>
            <a:r>
              <a:rPr lang="pl-PL" sz="3000" dirty="0">
                <a:latin typeface="Bell MT" panose="02020503060305020303" pitchFamily="18" charset="0"/>
              </a:rPr>
              <a:t>je to naša triedna kráska.</a:t>
            </a:r>
          </a:p>
          <a:p>
            <a:r>
              <a:rPr lang="pl-PL" sz="3000" dirty="0">
                <a:latin typeface="Bell MT" panose="02020503060305020303" pitchFamily="18" charset="0"/>
              </a:rPr>
              <a:t>Na au</a:t>
            </a:r>
            <a:r>
              <a:rPr lang="pl-PL" sz="2800" dirty="0">
                <a:latin typeface="Bell MT" panose="02020503060305020303" pitchFamily="18" charset="0"/>
              </a:rPr>
              <a:t>ť</a:t>
            </a:r>
            <a:r>
              <a:rPr lang="pl-PL" sz="3000" dirty="0">
                <a:latin typeface="Bell MT" panose="02020503060305020303" pitchFamily="18" charset="0"/>
              </a:rPr>
              <a:t>áku do školy sa často</a:t>
            </a:r>
          </a:p>
          <a:p>
            <a:r>
              <a:rPr lang="sk-SK" sz="3000" dirty="0">
                <a:latin typeface="Bell MT" panose="02020503060305020303" pitchFamily="18" charset="0"/>
              </a:rPr>
              <a:t>vozí,</a:t>
            </a:r>
          </a:p>
          <a:p>
            <a:r>
              <a:rPr lang="sk-SK" sz="3000" dirty="0">
                <a:latin typeface="Bell MT" panose="02020503060305020303" pitchFamily="18" charset="0"/>
              </a:rPr>
              <a:t>s ňou vám však žiadne</a:t>
            </a:r>
          </a:p>
          <a:p>
            <a:r>
              <a:rPr lang="sk-SK" sz="3000" dirty="0">
                <a:latin typeface="Bell MT" panose="02020503060305020303" pitchFamily="18" charset="0"/>
              </a:rPr>
              <a:t>nebezpe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000" dirty="0">
                <a:latin typeface="Bell MT" panose="02020503060305020303" pitchFamily="18" charset="0"/>
              </a:rPr>
              <a:t>enstvo nehrozí.</a:t>
            </a:r>
          </a:p>
          <a:p>
            <a:r>
              <a:rPr lang="pl-PL" sz="3000" dirty="0">
                <a:latin typeface="Bell MT" panose="02020503060305020303" pitchFamily="18" charset="0"/>
              </a:rPr>
              <a:t>Pôrodná baba bude z nej raz</a:t>
            </a:r>
          </a:p>
          <a:p>
            <a:r>
              <a:rPr lang="sk-SK" sz="3000" dirty="0">
                <a:latin typeface="Bell MT" panose="02020503060305020303" pitchFamily="18" charset="0"/>
              </a:rPr>
              <a:t>dozaista,</a:t>
            </a:r>
          </a:p>
          <a:p>
            <a:r>
              <a:rPr lang="pl-PL" sz="3000" dirty="0">
                <a:latin typeface="Bell MT" panose="02020503060305020303" pitchFamily="18" charset="0"/>
              </a:rPr>
              <a:t>keby jej to nevyšlo mô</a:t>
            </a:r>
            <a:r>
              <a:rPr lang="pl-PL" sz="2800" dirty="0">
                <a:latin typeface="Bell MT" panose="02020503060305020303" pitchFamily="18" charset="0"/>
              </a:rPr>
              <a:t>ž</a:t>
            </a:r>
            <a:r>
              <a:rPr lang="pl-PL" sz="3000" dirty="0">
                <a:latin typeface="Bell MT" panose="02020503060305020303" pitchFamily="18" charset="0"/>
              </a:rPr>
              <a:t>e byť</a:t>
            </a:r>
          </a:p>
          <a:p>
            <a:r>
              <a:rPr lang="sk-SK" sz="3000" dirty="0">
                <a:latin typeface="Bell MT" panose="02020503060305020303" pitchFamily="18" charset="0"/>
              </a:rPr>
              <a:t>aj klavirista.</a:t>
            </a:r>
            <a:endParaRPr lang="sk-SK" sz="3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8000" y="225425"/>
            <a:ext cx="5537200" cy="1325563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Anna Luptáková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5129999" cy="6840000"/>
          </a:xfrm>
        </p:spPr>
      </p:pic>
      <p:sp>
        <p:nvSpPr>
          <p:cNvPr id="5" name="BlokTextu 4"/>
          <p:cNvSpPr txBox="1"/>
          <p:nvPr/>
        </p:nvSpPr>
        <p:spPr>
          <a:xfrm>
            <a:off x="5588000" y="1780601"/>
            <a:ext cx="5537200" cy="467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latin typeface="Bell MT" panose="02020503060305020303" pitchFamily="18" charset="0"/>
              </a:rPr>
              <a:t>Z matiky má trochu depky,</a:t>
            </a:r>
          </a:p>
          <a:p>
            <a:r>
              <a:rPr lang="sk-SK" sz="3000" dirty="0">
                <a:latin typeface="Bell MT" panose="02020503060305020303" pitchFamily="18" charset="0"/>
              </a:rPr>
              <a:t>s </a:t>
            </a:r>
            <a:r>
              <a:rPr lang="sk-SK" sz="3000" dirty="0" err="1">
                <a:latin typeface="Bell MT" panose="02020503060305020303" pitchFamily="18" charset="0"/>
              </a:rPr>
              <a:t>D</a:t>
            </a:r>
            <a:r>
              <a:rPr lang="sk-SK" sz="3000" dirty="0" err="1" smtClean="0">
                <a:latin typeface="Bell MT" panose="02020503060305020303" pitchFamily="18" charset="0"/>
              </a:rPr>
              <a:t>om</a:t>
            </a:r>
            <a:r>
              <a:rPr lang="sk-SK" sz="2800" dirty="0" err="1" smtClean="0">
                <a:latin typeface="Bell MT" panose="02020503060305020303" pitchFamily="18" charset="0"/>
              </a:rPr>
              <a:t>č</a:t>
            </a:r>
            <a:r>
              <a:rPr lang="sk-SK" sz="3000" dirty="0" err="1" smtClean="0">
                <a:latin typeface="Bell MT" panose="02020503060305020303" pitchFamily="18" charset="0"/>
              </a:rPr>
              <a:t>ou</a:t>
            </a:r>
            <a:r>
              <a:rPr lang="sk-SK" sz="3000" dirty="0" smtClean="0">
                <a:latin typeface="Bell MT" panose="02020503060305020303" pitchFamily="18" charset="0"/>
              </a:rPr>
              <a:t> </a:t>
            </a:r>
            <a:r>
              <a:rPr lang="sk-SK" sz="3000" dirty="0">
                <a:latin typeface="Bell MT" panose="02020503060305020303" pitchFamily="18" charset="0"/>
              </a:rPr>
              <a:t>povedia si cez hodinu</a:t>
            </a:r>
          </a:p>
          <a:p>
            <a:r>
              <a:rPr lang="sk-SK" sz="3000" dirty="0">
                <a:latin typeface="Bell MT" panose="02020503060305020303" pitchFamily="18" charset="0"/>
              </a:rPr>
              <a:t>všetky pletky.</a:t>
            </a:r>
          </a:p>
          <a:p>
            <a:r>
              <a:rPr lang="sk-SK" sz="3000" dirty="0">
                <a:latin typeface="Bell MT" panose="02020503060305020303" pitchFamily="18" charset="0"/>
              </a:rPr>
              <a:t>Dou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000" dirty="0">
                <a:latin typeface="Bell MT" panose="02020503060305020303" pitchFamily="18" charset="0"/>
              </a:rPr>
              <a:t>ovanie s Milanom však 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000" dirty="0">
                <a:latin typeface="Bell MT" panose="02020503060305020303" pitchFamily="18" charset="0"/>
              </a:rPr>
              <a:t>asto</a:t>
            </a:r>
          </a:p>
          <a:p>
            <a:r>
              <a:rPr lang="sk-SK" sz="3000" dirty="0">
                <a:latin typeface="Bell MT" panose="02020503060305020303" pitchFamily="18" charset="0"/>
              </a:rPr>
              <a:t>zvláda,</a:t>
            </a:r>
          </a:p>
          <a:p>
            <a:r>
              <a:rPr lang="sk-SK" sz="3000" dirty="0">
                <a:latin typeface="Bell MT" panose="02020503060305020303" pitchFamily="18" charset="0"/>
              </a:rPr>
              <a:t>všetky konšpira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000" dirty="0">
                <a:latin typeface="Bell MT" panose="02020503060305020303" pitchFamily="18" charset="0"/>
              </a:rPr>
              <a:t>né teórie ona</a:t>
            </a:r>
          </a:p>
          <a:p>
            <a:r>
              <a:rPr lang="sk-SK" sz="3000" dirty="0">
                <a:latin typeface="Bell MT" panose="02020503060305020303" pitchFamily="18" charset="0"/>
              </a:rPr>
              <a:t>ovláda.</a:t>
            </a:r>
          </a:p>
          <a:p>
            <a:r>
              <a:rPr lang="pl-PL" sz="3000" dirty="0">
                <a:latin typeface="Bell MT" panose="02020503060305020303" pitchFamily="18" charset="0"/>
              </a:rPr>
              <a:t>Z haliče je táto naša diev</a:t>
            </a:r>
            <a:r>
              <a:rPr lang="pl-PL" sz="2800" dirty="0">
                <a:latin typeface="Bell MT" panose="02020503060305020303" pitchFamily="18" charset="0"/>
              </a:rPr>
              <a:t>č</a:t>
            </a:r>
            <a:r>
              <a:rPr lang="pl-PL" sz="3000" dirty="0">
                <a:latin typeface="Bell MT" panose="02020503060305020303" pitchFamily="18" charset="0"/>
              </a:rPr>
              <a:t>ina,</a:t>
            </a:r>
          </a:p>
          <a:p>
            <a:r>
              <a:rPr lang="sk-SK" sz="3000" dirty="0">
                <a:latin typeface="Bell MT" panose="02020503060305020303" pitchFamily="18" charset="0"/>
              </a:rPr>
              <a:t>s </a:t>
            </a:r>
            <a:r>
              <a:rPr lang="sk-SK" sz="3000" dirty="0" err="1">
                <a:latin typeface="Bell MT" panose="02020503060305020303" pitchFamily="18" charset="0"/>
              </a:rPr>
              <a:t>A</a:t>
            </a:r>
            <a:r>
              <a:rPr lang="sk-SK" sz="2800" dirty="0" err="1">
                <a:latin typeface="Bell MT" panose="02020503060305020303" pitchFamily="18" charset="0"/>
              </a:rPr>
              <a:t>ň</a:t>
            </a:r>
            <a:r>
              <a:rPr lang="sk-SK" sz="3000" dirty="0" err="1">
                <a:latin typeface="Bell MT" panose="02020503060305020303" pitchFamily="18" charset="0"/>
              </a:rPr>
              <a:t>ou</a:t>
            </a:r>
            <a:r>
              <a:rPr lang="sk-SK" sz="3000" dirty="0">
                <a:latin typeface="Bell MT" panose="02020503060305020303" pitchFamily="18" charset="0"/>
              </a:rPr>
              <a:t> je ob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000" dirty="0">
                <a:latin typeface="Bell MT" panose="02020503060305020303" pitchFamily="18" charset="0"/>
              </a:rPr>
              <a:t>as na priváte riadna</a:t>
            </a:r>
          </a:p>
          <a:p>
            <a:r>
              <a:rPr lang="sk-SK" sz="3000" dirty="0">
                <a:latin typeface="Bell MT" panose="02020503060305020303" pitchFamily="18" charset="0"/>
              </a:rPr>
              <a:t>divočina.</a:t>
            </a:r>
            <a:endParaRPr lang="sk-SK" sz="3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3400" y="314325"/>
            <a:ext cx="6464300" cy="1325563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Kristína </a:t>
            </a:r>
            <a:r>
              <a:rPr lang="sk-SK" sz="5400" b="1" dirty="0" err="1" smtClean="0">
                <a:latin typeface="Bell MT" panose="02020503060305020303" pitchFamily="18" charset="0"/>
              </a:rPr>
              <a:t>Moncoľová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999" cy="6840000"/>
          </a:xfrm>
        </p:spPr>
      </p:pic>
      <p:sp>
        <p:nvSpPr>
          <p:cNvPr id="6" name="BlokTextu 5"/>
          <p:cNvSpPr txBox="1"/>
          <p:nvPr/>
        </p:nvSpPr>
        <p:spPr>
          <a:xfrm>
            <a:off x="5778099" y="1820892"/>
            <a:ext cx="53217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Bell MT" panose="02020503060305020303" pitchFamily="18" charset="0"/>
              </a:rPr>
              <a:t>Ka</a:t>
            </a:r>
            <a:r>
              <a:rPr lang="sk-SK" sz="2800" dirty="0">
                <a:latin typeface="Bell MT" panose="02020503060305020303" pitchFamily="18" charset="0"/>
              </a:rPr>
              <a:t>ž</a:t>
            </a:r>
            <a:r>
              <a:rPr lang="sk-SK" sz="3200" dirty="0">
                <a:latin typeface="Bell MT" panose="02020503060305020303" pitchFamily="18" charset="0"/>
              </a:rPr>
              <a:t>dého psa ob</a:t>
            </a:r>
            <a:r>
              <a:rPr lang="sk-SK" sz="2800" dirty="0">
                <a:latin typeface="Bell MT" panose="02020503060305020303" pitchFamily="18" charset="0"/>
              </a:rPr>
              <a:t>ľ</a:t>
            </a:r>
            <a:r>
              <a:rPr lang="sk-SK" sz="3200" dirty="0">
                <a:latin typeface="Bell MT" panose="02020503060305020303" pitchFamily="18" charset="0"/>
              </a:rPr>
              <a:t>ubuje,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za každého práva rada</a:t>
            </a:r>
          </a:p>
          <a:p>
            <a:r>
              <a:rPr lang="sk-SK" sz="3200" dirty="0">
                <a:latin typeface="Bell MT" panose="02020503060305020303" pitchFamily="18" charset="0"/>
              </a:rPr>
              <a:t>zabojuje.</a:t>
            </a:r>
          </a:p>
          <a:p>
            <a:r>
              <a:rPr lang="pl-PL" sz="3200" dirty="0">
                <a:latin typeface="Bell MT" panose="02020503060305020303" pitchFamily="18" charset="0"/>
              </a:rPr>
              <a:t>Na spsko a psychu chodí,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žiadnemu zvieratku</a:t>
            </a:r>
          </a:p>
          <a:p>
            <a:r>
              <a:rPr lang="sk-SK" sz="3200" dirty="0">
                <a:latin typeface="Bell MT" panose="02020503060305020303" pitchFamily="18" charset="0"/>
              </a:rPr>
              <a:t>neuškodí.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Kika z Hnúšte dochádza,</a:t>
            </a:r>
          </a:p>
          <a:p>
            <a:r>
              <a:rPr lang="it-IT" sz="3200" dirty="0">
                <a:latin typeface="Bell MT" panose="02020503060305020303" pitchFamily="18" charset="0"/>
              </a:rPr>
              <a:t>často sa so svojim psom</a:t>
            </a:r>
          </a:p>
          <a:p>
            <a:r>
              <a:rPr lang="sk-SK" sz="3200" dirty="0">
                <a:latin typeface="Bell MT" panose="02020503060305020303" pitchFamily="18" charset="0"/>
              </a:rPr>
              <a:t>prechádza.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2900" y="377825"/>
            <a:ext cx="6362700" cy="1325563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Lukáš Mário Novota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999" cy="6840000"/>
          </a:xfrm>
        </p:spPr>
      </p:pic>
      <p:sp>
        <p:nvSpPr>
          <p:cNvPr id="5" name="BlokTextu 4"/>
          <p:cNvSpPr txBox="1"/>
          <p:nvPr/>
        </p:nvSpPr>
        <p:spPr>
          <a:xfrm>
            <a:off x="5613400" y="1905000"/>
            <a:ext cx="543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Bell MT" panose="02020503060305020303" pitchFamily="18" charset="0"/>
              </a:rPr>
              <a:t>Lukáš je náš medailista,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beh je jeho váše</a:t>
            </a:r>
            <a:r>
              <a:rPr lang="sk-SK" sz="2800" dirty="0">
                <a:latin typeface="Bell MT" panose="02020503060305020303" pitchFamily="18" charset="0"/>
              </a:rPr>
              <a:t>ň</a:t>
            </a:r>
            <a:r>
              <a:rPr lang="sk-SK" sz="3200" dirty="0">
                <a:latin typeface="Bell MT" panose="02020503060305020303" pitchFamily="18" charset="0"/>
              </a:rPr>
              <a:t>, vec je</a:t>
            </a:r>
          </a:p>
          <a:p>
            <a:r>
              <a:rPr lang="sk-SK" sz="3200" dirty="0">
                <a:latin typeface="Bell MT" panose="02020503060305020303" pitchFamily="18" charset="0"/>
              </a:rPr>
              <a:t>istá.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S </a:t>
            </a:r>
            <a:r>
              <a:rPr lang="sk-SK" sz="3200" dirty="0" err="1">
                <a:latin typeface="Bell MT" panose="02020503060305020303" pitchFamily="18" charset="0"/>
              </a:rPr>
              <a:t>Jorikom</a:t>
            </a:r>
            <a:r>
              <a:rPr lang="sk-SK" sz="3200" dirty="0">
                <a:latin typeface="Bell MT" panose="02020503060305020303" pitchFamily="18" charset="0"/>
              </a:rPr>
              <a:t> rád </a:t>
            </a:r>
            <a:r>
              <a:rPr lang="sk-SK" sz="3200" dirty="0" err="1">
                <a:latin typeface="Bell MT" panose="02020503060305020303" pitchFamily="18" charset="0"/>
              </a:rPr>
              <a:t>pokecá</a:t>
            </a:r>
            <a:r>
              <a:rPr lang="sk-SK" sz="3200" dirty="0">
                <a:latin typeface="Bell MT" panose="02020503060305020303" pitchFamily="18" charset="0"/>
              </a:rPr>
              <a:t>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z úloh sa ob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200" dirty="0">
                <a:latin typeface="Bell MT" panose="02020503060305020303" pitchFamily="18" charset="0"/>
              </a:rPr>
              <a:t>as </a:t>
            </a:r>
            <a:r>
              <a:rPr lang="sk-SK" sz="3200" dirty="0" err="1">
                <a:latin typeface="Bell MT" panose="02020503060305020303" pitchFamily="18" charset="0"/>
              </a:rPr>
              <a:t>vykecá</a:t>
            </a:r>
            <a:r>
              <a:rPr lang="sk-SK" sz="3200" dirty="0">
                <a:latin typeface="Bell MT" panose="02020503060305020303" pitchFamily="18" charset="0"/>
              </a:rPr>
              <a:t>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Na zoome v</a:t>
            </a:r>
            <a:r>
              <a:rPr lang="sk-SK" sz="2800" dirty="0">
                <a:latin typeface="Bell MT" panose="02020503060305020303" pitchFamily="18" charset="0"/>
              </a:rPr>
              <a:t>ž</a:t>
            </a:r>
            <a:r>
              <a:rPr lang="sk-SK" sz="3200" dirty="0">
                <a:latin typeface="Bell MT" panose="02020503060305020303" pitchFamily="18" charset="0"/>
              </a:rPr>
              <a:t>dy pozadie</a:t>
            </a:r>
          </a:p>
          <a:p>
            <a:r>
              <a:rPr lang="sk-SK" sz="3200" dirty="0">
                <a:latin typeface="Bell MT" panose="02020503060305020303" pitchFamily="18" charset="0"/>
              </a:rPr>
              <a:t>strieda,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v sú</a:t>
            </a:r>
            <a:r>
              <a:rPr lang="sk-SK" sz="2800" dirty="0">
                <a:latin typeface="Bell MT" panose="02020503060305020303" pitchFamily="18" charset="0"/>
              </a:rPr>
              <a:t>ť</a:t>
            </a:r>
            <a:r>
              <a:rPr lang="sk-SK" sz="3200" dirty="0">
                <a:latin typeface="Bell MT" panose="02020503060305020303" pitchFamily="18" charset="0"/>
              </a:rPr>
              <a:t>a</a:t>
            </a:r>
            <a:r>
              <a:rPr lang="sk-SK" sz="2800" dirty="0">
                <a:latin typeface="Bell MT" panose="02020503060305020303" pitchFamily="18" charset="0"/>
              </a:rPr>
              <a:t>ž</a:t>
            </a:r>
            <a:r>
              <a:rPr lang="sk-SK" sz="3200" dirty="0">
                <a:latin typeface="Bell MT" panose="02020503060305020303" pitchFamily="18" charset="0"/>
              </a:rPr>
              <a:t>iach ho podporuje</a:t>
            </a:r>
          </a:p>
          <a:p>
            <a:r>
              <a:rPr lang="sk-SK" sz="3200" dirty="0">
                <a:latin typeface="Bell MT" panose="02020503060305020303" pitchFamily="18" charset="0"/>
              </a:rPr>
              <a:t>celá </a:t>
            </a:r>
            <a:r>
              <a:rPr lang="sk-SK" sz="3200" dirty="0" smtClean="0">
                <a:latin typeface="Bell MT" panose="02020503060305020303" pitchFamily="18" charset="0"/>
              </a:rPr>
              <a:t>trieda.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65800" y="250825"/>
            <a:ext cx="5689600" cy="1325563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Milota </a:t>
            </a:r>
            <a:r>
              <a:rPr lang="sk-SK" sz="5400" b="1" dirty="0" err="1" smtClean="0">
                <a:latin typeface="Bell MT" panose="02020503060305020303" pitchFamily="18" charset="0"/>
              </a:rPr>
              <a:t>Rajchelová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999" cy="6840000"/>
          </a:xfrm>
        </p:spPr>
      </p:pic>
      <p:sp>
        <p:nvSpPr>
          <p:cNvPr id="6" name="BlokTextu 5"/>
          <p:cNvSpPr txBox="1"/>
          <p:nvPr/>
        </p:nvSpPr>
        <p:spPr>
          <a:xfrm>
            <a:off x="5765800" y="2133600"/>
            <a:ext cx="519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Bell MT" panose="02020503060305020303" pitchFamily="18" charset="0"/>
              </a:rPr>
              <a:t>V triede tiché diev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200" dirty="0">
                <a:latin typeface="Bell MT" panose="02020503060305020303" pitchFamily="18" charset="0"/>
              </a:rPr>
              <a:t>a máme,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povä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200" dirty="0">
                <a:latin typeface="Bell MT" panose="02020503060305020303" pitchFamily="18" charset="0"/>
              </a:rPr>
              <a:t>šine je v</a:t>
            </a:r>
            <a:r>
              <a:rPr lang="sk-SK" sz="2800" dirty="0">
                <a:latin typeface="Bell MT" panose="02020503060305020303" pitchFamily="18" charset="0"/>
              </a:rPr>
              <a:t>ž</a:t>
            </a:r>
            <a:r>
              <a:rPr lang="sk-SK" sz="3200" dirty="0">
                <a:latin typeface="Bell MT" panose="02020503060305020303" pitchFamily="18" charset="0"/>
              </a:rPr>
              <a:t>dy samé.</a:t>
            </a:r>
          </a:p>
          <a:p>
            <a:r>
              <a:rPr lang="pl-PL" sz="3200" dirty="0">
                <a:latin typeface="Bell MT" panose="02020503060305020303" pitchFamily="18" charset="0"/>
              </a:rPr>
              <a:t>Je to preto </a:t>
            </a:r>
            <a:r>
              <a:rPr lang="pl-PL" sz="2800" dirty="0">
                <a:latin typeface="Bell MT" panose="02020503060305020303" pitchFamily="18" charset="0"/>
              </a:rPr>
              <a:t>ž</a:t>
            </a:r>
            <a:r>
              <a:rPr lang="pl-PL" sz="3200" dirty="0">
                <a:latin typeface="Bell MT" panose="02020503060305020303" pitchFamily="18" charset="0"/>
              </a:rPr>
              <a:t>e v</a:t>
            </a:r>
            <a:r>
              <a:rPr lang="pl-PL" sz="2800" dirty="0">
                <a:latin typeface="Bell MT" panose="02020503060305020303" pitchFamily="18" charset="0"/>
              </a:rPr>
              <a:t>ž</a:t>
            </a:r>
            <a:r>
              <a:rPr lang="pl-PL" sz="3200" dirty="0">
                <a:latin typeface="Bell MT" panose="02020503060305020303" pitchFamily="18" charset="0"/>
              </a:rPr>
              <a:t>dy v škole,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má zrak upretý smerom</a:t>
            </a:r>
          </a:p>
          <a:p>
            <a:r>
              <a:rPr lang="sk-SK" sz="3200" dirty="0">
                <a:latin typeface="Bell MT" panose="02020503060305020303" pitchFamily="18" charset="0"/>
              </a:rPr>
              <a:t>dole.</a:t>
            </a:r>
          </a:p>
          <a:p>
            <a:r>
              <a:rPr lang="pl-PL" sz="3200" dirty="0">
                <a:latin typeface="Bell MT" panose="02020503060305020303" pitchFamily="18" charset="0"/>
              </a:rPr>
              <a:t>Stráca sa tak v stranách</a:t>
            </a:r>
          </a:p>
          <a:p>
            <a:r>
              <a:rPr lang="sk-SK" sz="3200" dirty="0">
                <a:latin typeface="Bell MT" panose="02020503060305020303" pitchFamily="18" charset="0"/>
              </a:rPr>
              <a:t>tých,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rôznorodých hrubých kníh.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5500" y="225425"/>
            <a:ext cx="4076700" cy="1325563"/>
          </a:xfrm>
        </p:spPr>
        <p:txBody>
          <a:bodyPr>
            <a:normAutofit fontScale="90000"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Jakub </a:t>
            </a:r>
            <a:r>
              <a:rPr lang="sk-SK" sz="5400" b="1" dirty="0" err="1" smtClean="0">
                <a:latin typeface="Bell MT" panose="02020503060305020303" pitchFamily="18" charset="0"/>
              </a:rPr>
              <a:t>Smital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5129999" cy="6840000"/>
          </a:xfrm>
        </p:spPr>
      </p:pic>
      <p:sp>
        <p:nvSpPr>
          <p:cNvPr id="6" name="BlokTextu 5"/>
          <p:cNvSpPr txBox="1"/>
          <p:nvPr/>
        </p:nvSpPr>
        <p:spPr>
          <a:xfrm>
            <a:off x="5905500" y="1778001"/>
            <a:ext cx="5080000" cy="450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Bell MT" panose="02020503060305020303" pitchFamily="18" charset="0"/>
              </a:rPr>
              <a:t>Z Jakuba raz lekár bude,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písomky v</a:t>
            </a:r>
            <a:r>
              <a:rPr lang="sk-SK" sz="2800" dirty="0">
                <a:latin typeface="Bell MT" panose="02020503060305020303" pitchFamily="18" charset="0"/>
              </a:rPr>
              <a:t>ž</a:t>
            </a:r>
            <a:r>
              <a:rPr lang="sk-SK" sz="3200" dirty="0">
                <a:latin typeface="Bell MT" panose="02020503060305020303" pitchFamily="18" charset="0"/>
              </a:rPr>
              <a:t>dy zvláda v</a:t>
            </a:r>
          </a:p>
          <a:p>
            <a:r>
              <a:rPr lang="sk-SK" sz="3200" dirty="0">
                <a:latin typeface="Bell MT" panose="02020503060305020303" pitchFamily="18" charset="0"/>
              </a:rPr>
              <a:t>kľude.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Bio a </a:t>
            </a:r>
            <a:r>
              <a:rPr lang="sk-SK" sz="3200" dirty="0" err="1">
                <a:latin typeface="Bell MT" panose="02020503060305020303" pitchFamily="18" charset="0"/>
              </a:rPr>
              <a:t>chem</a:t>
            </a:r>
            <a:r>
              <a:rPr lang="sk-SK" sz="3200" dirty="0">
                <a:latin typeface="Bell MT" panose="02020503060305020303" pitchFamily="18" charset="0"/>
              </a:rPr>
              <a:t> ob</a:t>
            </a:r>
            <a:r>
              <a:rPr lang="sk-SK" sz="2800" dirty="0">
                <a:latin typeface="Bell MT" panose="02020503060305020303" pitchFamily="18" charset="0"/>
              </a:rPr>
              <a:t>ľ</a:t>
            </a:r>
            <a:r>
              <a:rPr lang="sk-SK" sz="3200" dirty="0">
                <a:latin typeface="Bell MT" panose="02020503060305020303" pitchFamily="18" charset="0"/>
              </a:rPr>
              <a:t>ubuje,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na hodinách s Lenkou</a:t>
            </a:r>
          </a:p>
          <a:p>
            <a:r>
              <a:rPr lang="sk-SK" sz="3200" dirty="0">
                <a:latin typeface="Bell MT" panose="02020503060305020303" pitchFamily="18" charset="0"/>
              </a:rPr>
              <a:t>ob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200" dirty="0">
                <a:latin typeface="Bell MT" panose="02020503060305020303" pitchFamily="18" charset="0"/>
              </a:rPr>
              <a:t>as vyrušuje.</a:t>
            </a:r>
          </a:p>
          <a:p>
            <a:r>
              <a:rPr lang="fi-FI" sz="3200" dirty="0">
                <a:latin typeface="Bell MT" panose="02020503060305020303" pitchFamily="18" charset="0"/>
              </a:rPr>
              <a:t>Rád si on aj zašportuje,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pri písomke nás všetkých</a:t>
            </a:r>
          </a:p>
          <a:p>
            <a:r>
              <a:rPr lang="sk-SK" sz="3200" dirty="0">
                <a:latin typeface="Bell MT" panose="02020503060305020303" pitchFamily="18" charset="0"/>
              </a:rPr>
              <a:t>zachra</a:t>
            </a:r>
            <a:r>
              <a:rPr lang="sk-SK" sz="2800" dirty="0">
                <a:latin typeface="Bell MT" panose="02020503060305020303" pitchFamily="18" charset="0"/>
              </a:rPr>
              <a:t>ň</a:t>
            </a:r>
            <a:r>
              <a:rPr lang="sk-SK" sz="3200" dirty="0">
                <a:latin typeface="Bell MT" panose="02020503060305020303" pitchFamily="18" charset="0"/>
              </a:rPr>
              <a:t>uje.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0700" y="238125"/>
            <a:ext cx="6362700" cy="1325563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Kristína </a:t>
            </a:r>
            <a:r>
              <a:rPr lang="sk-SK" sz="5400" b="1" dirty="0" err="1" smtClean="0">
                <a:latin typeface="Bell MT" panose="02020503060305020303" pitchFamily="18" charset="0"/>
              </a:rPr>
              <a:t>Stieranková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5129999" cy="6840000"/>
          </a:xfrm>
        </p:spPr>
      </p:pic>
      <p:sp>
        <p:nvSpPr>
          <p:cNvPr id="5" name="BlokTextu 4"/>
          <p:cNvSpPr txBox="1"/>
          <p:nvPr/>
        </p:nvSpPr>
        <p:spPr>
          <a:xfrm>
            <a:off x="5600700" y="1790700"/>
            <a:ext cx="530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Bell MT" panose="02020503060305020303" pitchFamily="18" charset="0"/>
              </a:rPr>
              <a:t>Naša Kika všetko vie,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ďaleko to dotiahne.</a:t>
            </a:r>
          </a:p>
          <a:p>
            <a:r>
              <a:rPr lang="pl-PL" sz="3200" dirty="0">
                <a:latin typeface="Bell MT" panose="02020503060305020303" pitchFamily="18" charset="0"/>
              </a:rPr>
              <a:t>Na </a:t>
            </a:r>
            <a:r>
              <a:rPr lang="pl-PL" sz="3200" dirty="0" smtClean="0">
                <a:latin typeface="Bell MT" panose="02020503060305020303" pitchFamily="18" charset="0"/>
              </a:rPr>
              <a:t>franine </a:t>
            </a:r>
            <a:r>
              <a:rPr lang="pl-PL" sz="3200" dirty="0">
                <a:latin typeface="Bell MT" panose="02020503060305020303" pitchFamily="18" charset="0"/>
              </a:rPr>
              <a:t>najlepšia je z</a:t>
            </a:r>
          </a:p>
          <a:p>
            <a:r>
              <a:rPr lang="sk-SK" sz="3200" dirty="0">
                <a:latin typeface="Bell MT" panose="02020503060305020303" pitchFamily="18" charset="0"/>
              </a:rPr>
              <a:t>nás,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Všetko v</a:t>
            </a:r>
            <a:r>
              <a:rPr lang="sk-SK" sz="2800" dirty="0">
                <a:latin typeface="Bell MT" panose="02020503060305020303" pitchFamily="18" charset="0"/>
              </a:rPr>
              <a:t>ž</a:t>
            </a:r>
            <a:r>
              <a:rPr lang="sk-SK" sz="3200" dirty="0">
                <a:latin typeface="Bell MT" panose="02020503060305020303" pitchFamily="18" charset="0"/>
              </a:rPr>
              <a:t>dy odovzdáva</a:t>
            </a:r>
          </a:p>
          <a:p>
            <a:r>
              <a:rPr lang="sk-SK" sz="3200" dirty="0">
                <a:latin typeface="Bell MT" panose="02020503060305020303" pitchFamily="18" charset="0"/>
              </a:rPr>
              <a:t>v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200" dirty="0">
                <a:latin typeface="Bell MT" panose="02020503060305020303" pitchFamily="18" charset="0"/>
              </a:rPr>
              <a:t>as.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V </a:t>
            </a:r>
            <a:r>
              <a:rPr lang="sk-SK" sz="3200" dirty="0">
                <a:latin typeface="Bell MT" panose="02020503060305020303" pitchFamily="18" charset="0"/>
              </a:rPr>
              <a:t>A</a:t>
            </a:r>
            <a:r>
              <a:rPr lang="sk-SK" sz="3200" dirty="0" smtClean="0">
                <a:latin typeface="Bell MT" panose="02020503060305020303" pitchFamily="18" charset="0"/>
              </a:rPr>
              <a:t>merike </a:t>
            </a:r>
            <a:r>
              <a:rPr lang="sk-SK" sz="2800" dirty="0">
                <a:latin typeface="Bell MT" panose="02020503060305020303" pitchFamily="18" charset="0"/>
              </a:rPr>
              <a:t>ž</a:t>
            </a:r>
            <a:r>
              <a:rPr lang="sk-SK" sz="3200" dirty="0">
                <a:latin typeface="Bell MT" panose="02020503060305020303" pitchFamily="18" charset="0"/>
              </a:rPr>
              <a:t>ila celý rok,</a:t>
            </a:r>
          </a:p>
          <a:p>
            <a:r>
              <a:rPr lang="pl-PL" sz="3200" dirty="0">
                <a:latin typeface="Bell MT" panose="02020503060305020303" pitchFamily="18" charset="0"/>
              </a:rPr>
              <a:t>učenie pre </a:t>
            </a:r>
            <a:r>
              <a:rPr lang="pl-PL" sz="2800" dirty="0">
                <a:latin typeface="Bell MT" panose="02020503060305020303" pitchFamily="18" charset="0"/>
              </a:rPr>
              <a:t>ň</a:t>
            </a:r>
            <a:r>
              <a:rPr lang="pl-PL" sz="3200" dirty="0">
                <a:latin typeface="Bell MT" panose="02020503060305020303" pitchFamily="18" charset="0"/>
              </a:rPr>
              <a:t>u nie je</a:t>
            </a:r>
          </a:p>
          <a:p>
            <a:r>
              <a:rPr lang="sk-SK" sz="3200" dirty="0">
                <a:latin typeface="Bell MT" panose="02020503060305020303" pitchFamily="18" charset="0"/>
              </a:rPr>
              <a:t>žiadny šok.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8800" y="365125"/>
            <a:ext cx="5715000" cy="1325563"/>
          </a:xfrm>
        </p:spPr>
        <p:txBody>
          <a:bodyPr>
            <a:normAutofit fontScale="90000"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Simona </a:t>
            </a:r>
            <a:r>
              <a:rPr lang="sk-SK" sz="5400" b="1" dirty="0" err="1" smtClean="0">
                <a:latin typeface="Bell MT" panose="02020503060305020303" pitchFamily="18" charset="0"/>
              </a:rPr>
              <a:t>Strigáčová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999" cy="6840000"/>
          </a:xfrm>
        </p:spPr>
      </p:pic>
      <p:sp>
        <p:nvSpPr>
          <p:cNvPr id="5" name="BlokTextu 4"/>
          <p:cNvSpPr txBox="1"/>
          <p:nvPr/>
        </p:nvSpPr>
        <p:spPr>
          <a:xfrm>
            <a:off x="5759450" y="1854201"/>
            <a:ext cx="4921250" cy="452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Bell MT" panose="02020503060305020303" pitchFamily="18" charset="0"/>
              </a:rPr>
              <a:t>Ihla a ni</a:t>
            </a:r>
            <a:r>
              <a:rPr lang="pl-PL" sz="2800" dirty="0">
                <a:latin typeface="Bell MT" panose="02020503060305020303" pitchFamily="18" charset="0"/>
              </a:rPr>
              <a:t>ť</a:t>
            </a:r>
            <a:r>
              <a:rPr lang="pl-PL" sz="3200" dirty="0">
                <a:latin typeface="Bell MT" panose="02020503060305020303" pitchFamily="18" charset="0"/>
              </a:rPr>
              <a:t> do ruky jej v</a:t>
            </a:r>
            <a:r>
              <a:rPr lang="pl-PL" sz="2800" dirty="0">
                <a:latin typeface="Bell MT" panose="02020503060305020303" pitchFamily="18" charset="0"/>
              </a:rPr>
              <a:t>ž</a:t>
            </a:r>
            <a:r>
              <a:rPr lang="pl-PL" sz="3200" dirty="0">
                <a:latin typeface="Bell MT" panose="02020503060305020303" pitchFamily="18" charset="0"/>
              </a:rPr>
              <a:t>dy</a:t>
            </a:r>
          </a:p>
          <a:p>
            <a:r>
              <a:rPr lang="sk-SK" sz="3200" dirty="0">
                <a:latin typeface="Bell MT" panose="02020503060305020303" pitchFamily="18" charset="0"/>
              </a:rPr>
              <a:t>padnú,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každý pozná našu </a:t>
            </a:r>
            <a:r>
              <a:rPr lang="sk-SK" sz="3200" dirty="0" err="1">
                <a:latin typeface="Bell MT" panose="02020503060305020303" pitchFamily="18" charset="0"/>
              </a:rPr>
              <a:t>Simu</a:t>
            </a:r>
            <a:endParaRPr lang="sk-SK" sz="3200" dirty="0">
              <a:latin typeface="Bell MT" panose="02020503060305020303" pitchFamily="18" charset="0"/>
            </a:endParaRPr>
          </a:p>
          <a:p>
            <a:r>
              <a:rPr lang="sk-SK" sz="3200" dirty="0">
                <a:latin typeface="Bell MT" panose="02020503060305020303" pitchFamily="18" charset="0"/>
              </a:rPr>
              <a:t>zábavnú.</a:t>
            </a:r>
          </a:p>
          <a:p>
            <a:r>
              <a:rPr lang="pl-PL" sz="3200" dirty="0">
                <a:latin typeface="Bell MT" panose="02020503060305020303" pitchFamily="18" charset="0"/>
              </a:rPr>
              <a:t>Móda to je pre </a:t>
            </a:r>
            <a:r>
              <a:rPr lang="pl-PL" sz="2800" dirty="0">
                <a:latin typeface="Bell MT" panose="02020503060305020303" pitchFamily="18" charset="0"/>
              </a:rPr>
              <a:t>ň</a:t>
            </a:r>
            <a:r>
              <a:rPr lang="pl-PL" sz="3200" dirty="0">
                <a:latin typeface="Bell MT" panose="02020503060305020303" pitchFamily="18" charset="0"/>
              </a:rPr>
              <a:t>u hra</a:t>
            </a:r>
            <a:r>
              <a:rPr lang="pl-PL" sz="2800" dirty="0">
                <a:latin typeface="Bell MT" panose="02020503060305020303" pitchFamily="18" charset="0"/>
              </a:rPr>
              <a:t>č</a:t>
            </a:r>
            <a:r>
              <a:rPr lang="pl-PL" sz="3200" dirty="0">
                <a:latin typeface="Bell MT" panose="02020503060305020303" pitchFamily="18" charset="0"/>
              </a:rPr>
              <a:t>ka,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angli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200" dirty="0">
                <a:latin typeface="Bell MT" panose="02020503060305020303" pitchFamily="18" charset="0"/>
              </a:rPr>
              <a:t>tina trochu</a:t>
            </a:r>
          </a:p>
          <a:p>
            <a:r>
              <a:rPr lang="sk-SK" sz="3200" dirty="0" err="1">
                <a:latin typeface="Bell MT" panose="02020503060305020303" pitchFamily="18" charset="0"/>
              </a:rPr>
              <a:t>maka</a:t>
            </a:r>
            <a:r>
              <a:rPr lang="sk-SK" sz="2800" dirty="0" err="1">
                <a:latin typeface="Bell MT" panose="02020503060305020303" pitchFamily="18" charset="0"/>
              </a:rPr>
              <a:t>č</a:t>
            </a:r>
            <a:r>
              <a:rPr lang="sk-SK" sz="3200" dirty="0" err="1">
                <a:latin typeface="Bell MT" panose="02020503060305020303" pitchFamily="18" charset="0"/>
              </a:rPr>
              <a:t>ka</a:t>
            </a:r>
            <a:r>
              <a:rPr lang="sk-SK" sz="3200" dirty="0">
                <a:latin typeface="Bell MT" panose="02020503060305020303" pitchFamily="18" charset="0"/>
              </a:rPr>
              <a:t>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Dobrá duša z </a:t>
            </a:r>
            <a:r>
              <a:rPr lang="sk-SK" sz="3200" dirty="0" err="1">
                <a:latin typeface="Bell MT" panose="02020503060305020303" pitchFamily="18" charset="0"/>
              </a:rPr>
              <a:t>privátiku</a:t>
            </a:r>
            <a:r>
              <a:rPr lang="sk-SK" sz="3200" dirty="0">
                <a:latin typeface="Bell MT" panose="02020503060305020303" pitchFamily="18" charset="0"/>
              </a:rPr>
              <a:t>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ob</a:t>
            </a:r>
            <a:r>
              <a:rPr lang="sk-SK" sz="2800" dirty="0">
                <a:latin typeface="Bell MT" panose="02020503060305020303" pitchFamily="18" charset="0"/>
              </a:rPr>
              <a:t>ľ</a:t>
            </a:r>
            <a:r>
              <a:rPr lang="sk-SK" sz="3200" dirty="0">
                <a:latin typeface="Bell MT" panose="02020503060305020303" pitchFamily="18" charset="0"/>
              </a:rPr>
              <a:t>ubuje romantiku.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7400" y="263525"/>
            <a:ext cx="4178300" cy="1325563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Lea Svie</a:t>
            </a:r>
            <a:r>
              <a:rPr lang="sk-SK" sz="4800" b="1" dirty="0" smtClean="0">
                <a:latin typeface="Bell MT" panose="02020503060305020303" pitchFamily="18" charset="0"/>
              </a:rPr>
              <a:t>ž</a:t>
            </a:r>
            <a:r>
              <a:rPr lang="sk-SK" sz="5400" b="1" dirty="0" smtClean="0">
                <a:latin typeface="Bell MT" panose="02020503060305020303" pitchFamily="18" charset="0"/>
              </a:rPr>
              <a:t>ená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999" cy="6840000"/>
          </a:xfrm>
        </p:spPr>
      </p:pic>
      <p:sp>
        <p:nvSpPr>
          <p:cNvPr id="5" name="BlokTextu 4"/>
          <p:cNvSpPr txBox="1"/>
          <p:nvPr/>
        </p:nvSpPr>
        <p:spPr>
          <a:xfrm>
            <a:off x="5867400" y="2006600"/>
            <a:ext cx="49149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Bell MT" panose="02020503060305020303" pitchFamily="18" charset="0"/>
              </a:rPr>
              <a:t>Z </a:t>
            </a:r>
            <a:r>
              <a:rPr lang="pl-PL" sz="3200" dirty="0" smtClean="0">
                <a:latin typeface="Bell MT" panose="02020503060305020303" pitchFamily="18" charset="0"/>
              </a:rPr>
              <a:t>Revúcej </a:t>
            </a:r>
            <a:r>
              <a:rPr lang="pl-PL" sz="3200" dirty="0">
                <a:latin typeface="Bell MT" panose="02020503060305020303" pitchFamily="18" charset="0"/>
              </a:rPr>
              <a:t>je táto </a:t>
            </a:r>
            <a:r>
              <a:rPr lang="pl-PL" sz="2800" dirty="0">
                <a:latin typeface="Bell MT" panose="02020503060305020303" pitchFamily="18" charset="0"/>
              </a:rPr>
              <a:t>ž</a:t>
            </a:r>
            <a:r>
              <a:rPr lang="pl-PL" sz="3200" dirty="0">
                <a:latin typeface="Bell MT" panose="02020503060305020303" pitchFamily="18" charset="0"/>
              </a:rPr>
              <a:t>ena,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dobou vôbec neskazená.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Koncerty, hudba to ju</a:t>
            </a:r>
          </a:p>
          <a:p>
            <a:r>
              <a:rPr lang="sk-SK" sz="3200" dirty="0">
                <a:latin typeface="Bell MT" panose="02020503060305020303" pitchFamily="18" charset="0"/>
              </a:rPr>
              <a:t>láka,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školu zdá sa tie</a:t>
            </a:r>
            <a:r>
              <a:rPr lang="sk-SK" sz="2800" dirty="0">
                <a:latin typeface="Bell MT" panose="02020503060305020303" pitchFamily="18" charset="0"/>
              </a:rPr>
              <a:t>ž</a:t>
            </a:r>
            <a:r>
              <a:rPr lang="sk-SK" sz="3200" dirty="0">
                <a:latin typeface="Bell MT" panose="02020503060305020303" pitchFamily="18" charset="0"/>
              </a:rPr>
              <a:t> nefláka.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Tanec Lea miluje,</a:t>
            </a:r>
          </a:p>
          <a:p>
            <a:r>
              <a:rPr lang="sk-SK" sz="3200" dirty="0" err="1">
                <a:latin typeface="Bell MT" panose="02020503060305020303" pitchFamily="18" charset="0"/>
              </a:rPr>
              <a:t>biolu</a:t>
            </a:r>
            <a:r>
              <a:rPr lang="sk-SK" sz="3200" dirty="0">
                <a:latin typeface="Bell MT" panose="02020503060305020303" pitchFamily="18" charset="0"/>
              </a:rPr>
              <a:t> a chémiu rada</a:t>
            </a:r>
          </a:p>
          <a:p>
            <a:r>
              <a:rPr lang="sk-SK" sz="3200" dirty="0">
                <a:latin typeface="Bell MT" panose="02020503060305020303" pitchFamily="18" charset="0"/>
              </a:rPr>
              <a:t>študuje.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5864" y="-157929"/>
            <a:ext cx="10945086" cy="2387600"/>
          </a:xfrm>
        </p:spPr>
        <p:txBody>
          <a:bodyPr>
            <a:normAutofit/>
          </a:bodyPr>
          <a:lstStyle/>
          <a:p>
            <a:pPr algn="ctr"/>
            <a:r>
              <a:rPr lang="sk-SK" sz="5200" dirty="0" smtClean="0"/>
              <a:t>EVANJELICKÉ </a:t>
            </a:r>
            <a:r>
              <a:rPr lang="sk-SK" sz="5200" dirty="0" smtClean="0"/>
              <a:t>GYMNÁZIUM TISOVEC</a:t>
            </a:r>
            <a:r>
              <a:rPr lang="sk-SK" sz="5200" dirty="0" smtClean="0"/>
              <a:t/>
            </a:r>
            <a:br>
              <a:rPr lang="sk-SK" sz="5200" dirty="0" smtClean="0"/>
            </a:br>
            <a:r>
              <a:rPr lang="sk-SK" sz="5200" dirty="0" smtClean="0"/>
              <a:t>5.B</a:t>
            </a:r>
            <a:br>
              <a:rPr lang="sk-SK" sz="5200" dirty="0" smtClean="0"/>
            </a:br>
            <a:r>
              <a:rPr lang="sk-SK" sz="5200" dirty="0" smtClean="0"/>
              <a:t>2017-2022</a:t>
            </a:r>
            <a:endParaRPr lang="sk-SK" sz="5200" dirty="0"/>
          </a:p>
        </p:txBody>
      </p:sp>
      <p:pic>
        <p:nvPicPr>
          <p:cNvPr id="23" name="Zástupný objekt pre obsah 22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1349375" cy="1800225"/>
          </a:xfrm>
        </p:spPr>
      </p:pic>
      <p:pic>
        <p:nvPicPr>
          <p:cNvPr id="5" name="Obrázok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8D7D2"/>
              </a:clrFrom>
              <a:clrTo>
                <a:srgbClr val="D8D7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000" y="391323"/>
            <a:ext cx="1350000" cy="1800000"/>
          </a:xfrm>
          <a:prstGeom prst="rect">
            <a:avLst/>
          </a:prstGeom>
        </p:spPr>
      </p:pic>
      <p:pic>
        <p:nvPicPr>
          <p:cNvPr id="6" name="Obrázok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8EDE9"/>
              </a:clrFrom>
              <a:clrTo>
                <a:srgbClr val="E8E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8" y="2799714"/>
            <a:ext cx="1080000" cy="1440000"/>
          </a:xfrm>
          <a:prstGeom prst="rect">
            <a:avLst/>
          </a:prstGeom>
        </p:spPr>
      </p:pic>
      <p:pic>
        <p:nvPicPr>
          <p:cNvPr id="7" name="Obrázok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C7C7C5"/>
              </a:clrFrom>
              <a:clrTo>
                <a:srgbClr val="C7C7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88" y="2799714"/>
            <a:ext cx="1080000" cy="1440000"/>
          </a:xfrm>
          <a:prstGeom prst="rect">
            <a:avLst/>
          </a:prstGeom>
        </p:spPr>
      </p:pic>
      <p:pic>
        <p:nvPicPr>
          <p:cNvPr id="8" name="Obrázok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D3D3D1"/>
              </a:clrFrom>
              <a:clrTo>
                <a:srgbClr val="D3D3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38" y="2799714"/>
            <a:ext cx="1080000" cy="1440000"/>
          </a:xfrm>
          <a:prstGeom prst="rect">
            <a:avLst/>
          </a:prstGeom>
        </p:spPr>
      </p:pic>
      <p:pic>
        <p:nvPicPr>
          <p:cNvPr id="9" name="Obrázok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D8D9D4"/>
              </a:clrFrom>
              <a:clrTo>
                <a:srgbClr val="D8D9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88" y="2799714"/>
            <a:ext cx="1080000" cy="1440000"/>
          </a:xfrm>
          <a:prstGeom prst="rect">
            <a:avLst/>
          </a:prstGeom>
        </p:spPr>
      </p:pic>
      <p:pic>
        <p:nvPicPr>
          <p:cNvPr id="10" name="Obrázok 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5E9EA"/>
              </a:clrFrom>
              <a:clrTo>
                <a:srgbClr val="E5E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38" y="2799714"/>
            <a:ext cx="1080000" cy="1440000"/>
          </a:xfrm>
          <a:prstGeom prst="rect">
            <a:avLst/>
          </a:prstGeom>
        </p:spPr>
      </p:pic>
      <p:pic>
        <p:nvPicPr>
          <p:cNvPr id="12" name="Obrázok 1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ECECEA"/>
              </a:clrFrom>
              <a:clrTo>
                <a:srgbClr val="ECE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38" y="2799714"/>
            <a:ext cx="1080000" cy="1440000"/>
          </a:xfrm>
          <a:prstGeom prst="rect">
            <a:avLst/>
          </a:prstGeom>
        </p:spPr>
      </p:pic>
      <p:pic>
        <p:nvPicPr>
          <p:cNvPr id="13" name="Obrázok 1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DDDED9"/>
              </a:clrFrom>
              <a:clrTo>
                <a:srgbClr val="DDDE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888" y="2799714"/>
            <a:ext cx="1080000" cy="1440000"/>
          </a:xfrm>
          <a:prstGeom prst="rect">
            <a:avLst/>
          </a:prstGeom>
        </p:spPr>
      </p:pic>
      <p:pic>
        <p:nvPicPr>
          <p:cNvPr id="14" name="Obrázok 1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25" y="4768225"/>
            <a:ext cx="1080000" cy="1440000"/>
          </a:xfrm>
          <a:prstGeom prst="rect">
            <a:avLst/>
          </a:prstGeom>
        </p:spPr>
      </p:pic>
      <p:pic>
        <p:nvPicPr>
          <p:cNvPr id="15" name="Obrázok 1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0" y="4768225"/>
            <a:ext cx="1080000" cy="1440000"/>
          </a:xfrm>
          <a:prstGeom prst="rect">
            <a:avLst/>
          </a:prstGeom>
        </p:spPr>
      </p:pic>
      <p:pic>
        <p:nvPicPr>
          <p:cNvPr id="16" name="Obrázok 15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C5C4C0"/>
              </a:clrFrom>
              <a:clrTo>
                <a:srgbClr val="C5C4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00" y="4768225"/>
            <a:ext cx="1080000" cy="1440000"/>
          </a:xfrm>
          <a:prstGeom prst="rect">
            <a:avLst/>
          </a:prstGeom>
        </p:spPr>
      </p:pic>
      <p:pic>
        <p:nvPicPr>
          <p:cNvPr id="17" name="Obrázok 16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C0C0BE"/>
              </a:clrFrom>
              <a:clrTo>
                <a:srgbClr val="C0C0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4768225"/>
            <a:ext cx="1080000" cy="1440000"/>
          </a:xfrm>
          <a:prstGeom prst="rect">
            <a:avLst/>
          </a:prstGeom>
        </p:spPr>
      </p:pic>
      <p:pic>
        <p:nvPicPr>
          <p:cNvPr id="18" name="Obrázok 17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E5E5E3"/>
              </a:clrFrom>
              <a:clrTo>
                <a:srgbClr val="E5E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4768225"/>
            <a:ext cx="1080000" cy="1440000"/>
          </a:xfrm>
          <a:prstGeom prst="rect">
            <a:avLst/>
          </a:prstGeom>
        </p:spPr>
      </p:pic>
      <p:pic>
        <p:nvPicPr>
          <p:cNvPr id="19" name="Obrázok 18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E3E4DF"/>
              </a:clrFrom>
              <a:clrTo>
                <a:srgbClr val="E3E4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25" y="4768225"/>
            <a:ext cx="1080000" cy="1440000"/>
          </a:xfrm>
          <a:prstGeom prst="rect">
            <a:avLst/>
          </a:prstGeom>
        </p:spPr>
      </p:pic>
      <p:pic>
        <p:nvPicPr>
          <p:cNvPr id="20" name="Obrázok 19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print">
            <a:clrChange>
              <a:clrFrom>
                <a:srgbClr val="D4D4D2"/>
              </a:clrFrom>
              <a:clrTo>
                <a:srgbClr val="D4D4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38" y="4768225"/>
            <a:ext cx="1080000" cy="1440000"/>
          </a:xfrm>
          <a:prstGeom prst="rect">
            <a:avLst/>
          </a:prstGeom>
        </p:spPr>
      </p:pic>
      <p:pic>
        <p:nvPicPr>
          <p:cNvPr id="21" name="Obrázok 20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print">
            <a:clrChange>
              <a:clrFrom>
                <a:srgbClr val="EAEAE8"/>
              </a:clrFrom>
              <a:clrTo>
                <a:srgbClr val="EA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50" y="4768225"/>
            <a:ext cx="1080000" cy="1440000"/>
          </a:xfrm>
          <a:prstGeom prst="rect">
            <a:avLst/>
          </a:prstGeom>
        </p:spPr>
      </p:pic>
      <p:pic>
        <p:nvPicPr>
          <p:cNvPr id="22" name="Obrázok 21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print">
            <a:clrChange>
              <a:clrFrom>
                <a:srgbClr val="E6E8E5"/>
              </a:clrFrom>
              <a:clrTo>
                <a:srgbClr val="E6E8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50" y="4768225"/>
            <a:ext cx="1080000" cy="1440000"/>
          </a:xfrm>
          <a:prstGeom prst="rect">
            <a:avLst/>
          </a:prstGeom>
        </p:spPr>
      </p:pic>
      <p:pic>
        <p:nvPicPr>
          <p:cNvPr id="24" name="Obrázok 23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388" y="2799714"/>
            <a:ext cx="1080000" cy="1440000"/>
          </a:xfrm>
          <a:prstGeom prst="rect">
            <a:avLst/>
          </a:prstGeom>
        </p:spPr>
      </p:pic>
      <p:sp>
        <p:nvSpPr>
          <p:cNvPr id="25" name="BlokTextu 24"/>
          <p:cNvSpPr txBox="1"/>
          <p:nvPr/>
        </p:nvSpPr>
        <p:spPr>
          <a:xfrm>
            <a:off x="6012" y="2191323"/>
            <a:ext cx="273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Mgr. Miroslava Štefániková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9784938" y="2219199"/>
            <a:ext cx="2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Mgr. Alžbeta Dúbravská</a:t>
            </a:r>
            <a:endParaRPr lang="sk-SK" dirty="0"/>
          </a:p>
        </p:txBody>
      </p:sp>
      <p:sp>
        <p:nvSpPr>
          <p:cNvPr id="27" name="BlokTextu 26"/>
          <p:cNvSpPr txBox="1"/>
          <p:nvPr/>
        </p:nvSpPr>
        <p:spPr>
          <a:xfrm>
            <a:off x="482588" y="4239714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Aneta</a:t>
            </a:r>
            <a:endParaRPr lang="sk-SK" dirty="0"/>
          </a:p>
        </p:txBody>
      </p:sp>
      <p:sp>
        <p:nvSpPr>
          <p:cNvPr id="28" name="BlokTextu 27"/>
          <p:cNvSpPr txBox="1"/>
          <p:nvPr/>
        </p:nvSpPr>
        <p:spPr>
          <a:xfrm>
            <a:off x="2019032" y="4239714"/>
            <a:ext cx="223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Nina</a:t>
            </a:r>
            <a:endParaRPr lang="sk-SK" dirty="0"/>
          </a:p>
        </p:txBody>
      </p:sp>
      <p:sp>
        <p:nvSpPr>
          <p:cNvPr id="29" name="BlokTextu 28"/>
          <p:cNvSpPr txBox="1"/>
          <p:nvPr/>
        </p:nvSpPr>
        <p:spPr>
          <a:xfrm>
            <a:off x="3454225" y="4239714"/>
            <a:ext cx="257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Lukáš</a:t>
            </a:r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4953375" y="4214227"/>
            <a:ext cx="256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Jorik</a:t>
            </a:r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6413313" y="4226971"/>
            <a:ext cx="227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Lenka</a:t>
            </a:r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7842547" y="4209981"/>
            <a:ext cx="23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Sophia</a:t>
            </a:r>
            <a:endParaRPr lang="sk-SK" dirty="0"/>
          </a:p>
        </p:txBody>
      </p:sp>
      <p:sp>
        <p:nvSpPr>
          <p:cNvPr id="34" name="BlokTextu 33"/>
          <p:cNvSpPr txBox="1"/>
          <p:nvPr/>
        </p:nvSpPr>
        <p:spPr>
          <a:xfrm>
            <a:off x="9250013" y="4209981"/>
            <a:ext cx="241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Mária</a:t>
            </a:r>
            <a:endParaRPr lang="sk-SK" dirty="0"/>
          </a:p>
        </p:txBody>
      </p:sp>
      <p:sp>
        <p:nvSpPr>
          <p:cNvPr id="35" name="BlokTextu 34"/>
          <p:cNvSpPr txBox="1"/>
          <p:nvPr/>
        </p:nvSpPr>
        <p:spPr>
          <a:xfrm>
            <a:off x="10755022" y="4203562"/>
            <a:ext cx="214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Anna</a:t>
            </a:r>
            <a:endParaRPr lang="sk-SK" dirty="0"/>
          </a:p>
        </p:txBody>
      </p:sp>
      <p:sp>
        <p:nvSpPr>
          <p:cNvPr id="36" name="BlokTextu 35"/>
          <p:cNvSpPr txBox="1"/>
          <p:nvPr/>
        </p:nvSpPr>
        <p:spPr>
          <a:xfrm>
            <a:off x="418901" y="6182738"/>
            <a:ext cx="237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Kristína</a:t>
            </a:r>
            <a:endParaRPr lang="sk-SK" dirty="0"/>
          </a:p>
        </p:txBody>
      </p:sp>
      <p:sp>
        <p:nvSpPr>
          <p:cNvPr id="37" name="BlokTextu 36"/>
          <p:cNvSpPr txBox="1"/>
          <p:nvPr/>
        </p:nvSpPr>
        <p:spPr>
          <a:xfrm>
            <a:off x="1738644" y="6182738"/>
            <a:ext cx="190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Lukáš</a:t>
            </a:r>
            <a:endParaRPr lang="sk-SK" dirty="0"/>
          </a:p>
        </p:txBody>
      </p:sp>
      <p:sp>
        <p:nvSpPr>
          <p:cNvPr id="38" name="BlokTextu 37"/>
          <p:cNvSpPr txBox="1"/>
          <p:nvPr/>
        </p:nvSpPr>
        <p:spPr>
          <a:xfrm>
            <a:off x="2999142" y="6182738"/>
            <a:ext cx="163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Milota</a:t>
            </a:r>
            <a:endParaRPr lang="sk-SK" dirty="0"/>
          </a:p>
        </p:txBody>
      </p:sp>
      <p:sp>
        <p:nvSpPr>
          <p:cNvPr id="39" name="BlokTextu 38"/>
          <p:cNvSpPr txBox="1"/>
          <p:nvPr/>
        </p:nvSpPr>
        <p:spPr>
          <a:xfrm>
            <a:off x="4308037" y="6179481"/>
            <a:ext cx="183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Jakub</a:t>
            </a:r>
            <a:endParaRPr lang="sk-SK" dirty="0"/>
          </a:p>
        </p:txBody>
      </p:sp>
      <p:sp>
        <p:nvSpPr>
          <p:cNvPr id="40" name="BlokTextu 39"/>
          <p:cNvSpPr txBox="1"/>
          <p:nvPr/>
        </p:nvSpPr>
        <p:spPr>
          <a:xfrm>
            <a:off x="5479256" y="6188725"/>
            <a:ext cx="2039757" cy="38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Kristína</a:t>
            </a:r>
            <a:endParaRPr lang="sk-SK" dirty="0"/>
          </a:p>
        </p:txBody>
      </p:sp>
      <p:sp>
        <p:nvSpPr>
          <p:cNvPr id="41" name="BlokTextu 40"/>
          <p:cNvSpPr txBox="1"/>
          <p:nvPr/>
        </p:nvSpPr>
        <p:spPr>
          <a:xfrm>
            <a:off x="6858338" y="6207110"/>
            <a:ext cx="197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Simona</a:t>
            </a:r>
            <a:endParaRPr lang="sk-SK" dirty="0"/>
          </a:p>
        </p:txBody>
      </p:sp>
      <p:sp>
        <p:nvSpPr>
          <p:cNvPr id="42" name="BlokTextu 41"/>
          <p:cNvSpPr txBox="1"/>
          <p:nvPr/>
        </p:nvSpPr>
        <p:spPr>
          <a:xfrm>
            <a:off x="8341529" y="6169916"/>
            <a:ext cx="147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Lea</a:t>
            </a:r>
            <a:endParaRPr lang="sk-SK" dirty="0"/>
          </a:p>
        </p:txBody>
      </p:sp>
      <p:sp>
        <p:nvSpPr>
          <p:cNvPr id="43" name="BlokTextu 42"/>
          <p:cNvSpPr txBox="1"/>
          <p:nvPr/>
        </p:nvSpPr>
        <p:spPr>
          <a:xfrm>
            <a:off x="9491439" y="6169916"/>
            <a:ext cx="193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Dominika</a:t>
            </a:r>
            <a:endParaRPr lang="sk-SK" dirty="0"/>
          </a:p>
        </p:txBody>
      </p:sp>
      <p:sp>
        <p:nvSpPr>
          <p:cNvPr id="44" name="BlokTextu 43"/>
          <p:cNvSpPr txBox="1"/>
          <p:nvPr/>
        </p:nvSpPr>
        <p:spPr>
          <a:xfrm>
            <a:off x="10944562" y="6163497"/>
            <a:ext cx="181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Jana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79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3400" y="263525"/>
            <a:ext cx="5842000" cy="1325563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Dominika </a:t>
            </a:r>
            <a:r>
              <a:rPr lang="sk-SK" sz="5400" b="1" dirty="0" err="1" smtClean="0">
                <a:latin typeface="Bell MT" panose="02020503060305020303" pitchFamily="18" charset="0"/>
              </a:rPr>
              <a:t>Šinková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5130000" cy="6840000"/>
          </a:xfrm>
        </p:spPr>
      </p:pic>
      <p:sp>
        <p:nvSpPr>
          <p:cNvPr id="6" name="BlokTextu 5"/>
          <p:cNvSpPr txBox="1"/>
          <p:nvPr/>
        </p:nvSpPr>
        <p:spPr>
          <a:xfrm>
            <a:off x="5664200" y="1752601"/>
            <a:ext cx="5295900" cy="468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 err="1">
                <a:latin typeface="Bell MT" panose="02020503060305020303" pitchFamily="18" charset="0"/>
              </a:rPr>
              <a:t>Ukecané</a:t>
            </a:r>
            <a:r>
              <a:rPr lang="sk-SK" sz="3000" dirty="0">
                <a:latin typeface="Bell MT" panose="02020503060305020303" pitchFamily="18" charset="0"/>
              </a:rPr>
              <a:t> žie</a:t>
            </a:r>
            <a:r>
              <a:rPr lang="sk-SK" sz="2800" dirty="0">
                <a:latin typeface="Bell MT" panose="02020503060305020303" pitchFamily="18" charset="0"/>
              </a:rPr>
              <a:t>ň</a:t>
            </a:r>
            <a:r>
              <a:rPr lang="sk-SK" sz="3000" dirty="0">
                <a:latin typeface="Bell MT" panose="02020503060305020303" pitchFamily="18" charset="0"/>
              </a:rPr>
              <a:t>a milé,</a:t>
            </a:r>
          </a:p>
          <a:p>
            <a:r>
              <a:rPr lang="it-IT" sz="3000" dirty="0">
                <a:latin typeface="Bell MT" panose="02020503060305020303" pitchFamily="18" charset="0"/>
              </a:rPr>
              <a:t>pri pivku kráti si vo</a:t>
            </a:r>
            <a:r>
              <a:rPr lang="it-IT" sz="2800" dirty="0">
                <a:latin typeface="Bell MT" panose="02020503060305020303" pitchFamily="18" charset="0"/>
              </a:rPr>
              <a:t>ľ</a:t>
            </a:r>
            <a:r>
              <a:rPr lang="it-IT" sz="3000" dirty="0">
                <a:latin typeface="Bell MT" panose="02020503060305020303" pitchFamily="18" charset="0"/>
              </a:rPr>
              <a:t>né chvíle.</a:t>
            </a:r>
          </a:p>
          <a:p>
            <a:r>
              <a:rPr lang="it-IT" sz="3000" dirty="0">
                <a:latin typeface="Bell MT" panose="02020503060305020303" pitchFamily="18" charset="0"/>
              </a:rPr>
              <a:t>Lu</a:t>
            </a:r>
            <a:r>
              <a:rPr lang="it-IT" sz="2800" dirty="0">
                <a:latin typeface="Bell MT" panose="02020503060305020303" pitchFamily="18" charset="0"/>
              </a:rPr>
              <a:t>č</a:t>
            </a:r>
            <a:r>
              <a:rPr lang="it-IT" sz="3000" dirty="0">
                <a:latin typeface="Bell MT" panose="02020503060305020303" pitchFamily="18" charset="0"/>
              </a:rPr>
              <a:t>enec si v srdci nosí,</a:t>
            </a:r>
          </a:p>
          <a:p>
            <a:r>
              <a:rPr lang="pt-BR" sz="3000" dirty="0">
                <a:latin typeface="Bell MT" panose="02020503060305020303" pitchFamily="18" charset="0"/>
              </a:rPr>
              <a:t>zabáva sa dlho do noci.</a:t>
            </a:r>
          </a:p>
          <a:p>
            <a:r>
              <a:rPr lang="sk-SK" sz="3000" dirty="0">
                <a:latin typeface="Bell MT" panose="02020503060305020303" pitchFamily="18" charset="0"/>
              </a:rPr>
              <a:t>Či je prestávka alebo hodina,</a:t>
            </a:r>
          </a:p>
          <a:p>
            <a:r>
              <a:rPr lang="pl-PL" sz="3000" dirty="0">
                <a:latin typeface="Bell MT" panose="02020503060305020303" pitchFamily="18" charset="0"/>
              </a:rPr>
              <a:t>Dominika hry na mobile s</a:t>
            </a:r>
          </a:p>
          <a:p>
            <a:r>
              <a:rPr lang="sk-SK" sz="3000" dirty="0">
                <a:latin typeface="Bell MT" panose="02020503060305020303" pitchFamily="18" charset="0"/>
              </a:rPr>
              <a:t>rados</a:t>
            </a:r>
            <a:r>
              <a:rPr lang="sk-SK" sz="2800" dirty="0">
                <a:latin typeface="Bell MT" panose="02020503060305020303" pitchFamily="18" charset="0"/>
              </a:rPr>
              <a:t>ť</a:t>
            </a:r>
            <a:r>
              <a:rPr lang="sk-SK" sz="3000" dirty="0">
                <a:latin typeface="Bell MT" panose="02020503060305020303" pitchFamily="18" charset="0"/>
              </a:rPr>
              <a:t>ou zapína.</a:t>
            </a:r>
          </a:p>
          <a:p>
            <a:r>
              <a:rPr lang="sk-SK" sz="3000" dirty="0" err="1">
                <a:latin typeface="Bell MT" panose="02020503060305020303" pitchFamily="18" charset="0"/>
              </a:rPr>
              <a:t>Hviezdi</a:t>
            </a:r>
            <a:r>
              <a:rPr lang="sk-SK" sz="3000" dirty="0">
                <a:latin typeface="Bell MT" panose="02020503060305020303" pitchFamily="18" charset="0"/>
              </a:rPr>
              <a:t> všade tam kde príde,</a:t>
            </a:r>
          </a:p>
          <a:p>
            <a:r>
              <a:rPr lang="pl-PL" sz="3000" dirty="0">
                <a:latin typeface="Bell MT" panose="02020503060305020303" pitchFamily="18" charset="0"/>
              </a:rPr>
              <a:t>na matike </a:t>
            </a:r>
            <a:r>
              <a:rPr lang="pl-PL" sz="2400" dirty="0">
                <a:latin typeface="Bell MT" panose="02020503060305020303" pitchFamily="18" charset="0"/>
              </a:rPr>
              <a:t>ť</a:t>
            </a:r>
            <a:r>
              <a:rPr lang="pl-PL" sz="3000" dirty="0">
                <a:latin typeface="Bell MT" panose="02020503060305020303" pitchFamily="18" charset="0"/>
              </a:rPr>
              <a:t>ahák v</a:t>
            </a:r>
            <a:r>
              <a:rPr lang="pl-PL" sz="2800" dirty="0">
                <a:latin typeface="Bell MT" panose="02020503060305020303" pitchFamily="18" charset="0"/>
              </a:rPr>
              <a:t>ž</a:t>
            </a:r>
            <a:r>
              <a:rPr lang="pl-PL" sz="3000" dirty="0">
                <a:latin typeface="Bell MT" panose="02020503060305020303" pitchFamily="18" charset="0"/>
              </a:rPr>
              <a:t>dy sa jej</a:t>
            </a:r>
          </a:p>
          <a:p>
            <a:r>
              <a:rPr lang="sk-SK" sz="3000" dirty="0">
                <a:latin typeface="Bell MT" panose="02020503060305020303" pitchFamily="18" charset="0"/>
              </a:rPr>
              <a:t>zíde.</a:t>
            </a:r>
            <a:endParaRPr lang="sk-SK" sz="3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78500" y="365125"/>
            <a:ext cx="5321300" cy="1325563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Jana </a:t>
            </a:r>
            <a:r>
              <a:rPr lang="sk-SK" sz="5400" b="1" dirty="0" err="1" smtClean="0">
                <a:latin typeface="Bell MT" panose="02020503060305020303" pitchFamily="18" charset="0"/>
              </a:rPr>
              <a:t>Tomengová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5129999" cy="6840000"/>
          </a:xfrm>
        </p:spPr>
      </p:pic>
      <p:sp>
        <p:nvSpPr>
          <p:cNvPr id="5" name="BlokTextu 4"/>
          <p:cNvSpPr txBox="1"/>
          <p:nvPr/>
        </p:nvSpPr>
        <p:spPr>
          <a:xfrm>
            <a:off x="5880100" y="2184400"/>
            <a:ext cx="4724400" cy="353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Bell MT" panose="02020503060305020303" pitchFamily="18" charset="0"/>
              </a:rPr>
              <a:t>Jane alebo Janka naša,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smiech do triedy stále</a:t>
            </a:r>
          </a:p>
          <a:p>
            <a:r>
              <a:rPr lang="sk-SK" sz="3200" dirty="0">
                <a:latin typeface="Bell MT" panose="02020503060305020303" pitchFamily="18" charset="0"/>
              </a:rPr>
              <a:t>vnáša.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Angli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200" dirty="0">
                <a:latin typeface="Bell MT" panose="02020503060305020303" pitchFamily="18" charset="0"/>
              </a:rPr>
              <a:t>tinu zvláda hravo,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stravuje sa ve</a:t>
            </a:r>
            <a:r>
              <a:rPr lang="sk-SK" sz="2800" dirty="0">
                <a:latin typeface="Bell MT" panose="02020503060305020303" pitchFamily="18" charset="0"/>
              </a:rPr>
              <a:t>ľ</a:t>
            </a:r>
            <a:r>
              <a:rPr lang="sk-SK" sz="3200" dirty="0">
                <a:latin typeface="Bell MT" panose="02020503060305020303" pitchFamily="18" charset="0"/>
              </a:rPr>
              <a:t>mi zdravo.</a:t>
            </a:r>
          </a:p>
          <a:p>
            <a:r>
              <a:rPr lang="nb-NO" sz="3200" dirty="0">
                <a:latin typeface="Bell MT" panose="02020503060305020303" pitchFamily="18" charset="0"/>
              </a:rPr>
              <a:t>Aj ke</a:t>
            </a:r>
            <a:r>
              <a:rPr lang="nb-NO" sz="2800" dirty="0">
                <a:latin typeface="Bell MT" panose="02020503060305020303" pitchFamily="18" charset="0"/>
              </a:rPr>
              <a:t>ď</a:t>
            </a:r>
            <a:r>
              <a:rPr lang="nb-NO" sz="3200" dirty="0">
                <a:latin typeface="Bell MT" panose="02020503060305020303" pitchFamily="18" charset="0"/>
              </a:rPr>
              <a:t> sa to ve</a:t>
            </a:r>
            <a:r>
              <a:rPr lang="nb-NO" sz="2800" dirty="0">
                <a:latin typeface="Bell MT" panose="02020503060305020303" pitchFamily="18" charset="0"/>
              </a:rPr>
              <a:t>ľ</a:t>
            </a:r>
            <a:r>
              <a:rPr lang="nb-NO" sz="3200" dirty="0">
                <a:latin typeface="Bell MT" panose="02020503060305020303" pitchFamily="18" charset="0"/>
              </a:rPr>
              <a:t>mi nezdá,</a:t>
            </a:r>
          </a:p>
          <a:p>
            <a:r>
              <a:rPr lang="pl-PL" sz="3200" dirty="0">
                <a:latin typeface="Bell MT" panose="02020503060305020303" pitchFamily="18" charset="0"/>
              </a:rPr>
              <a:t>je to ve</a:t>
            </a:r>
            <a:r>
              <a:rPr lang="pl-PL" sz="2800" dirty="0">
                <a:latin typeface="Bell MT" panose="02020503060305020303" pitchFamily="18" charset="0"/>
              </a:rPr>
              <a:t>ľ</a:t>
            </a:r>
            <a:r>
              <a:rPr lang="pl-PL" sz="3200" dirty="0">
                <a:latin typeface="Bell MT" panose="02020503060305020303" pitchFamily="18" charset="0"/>
              </a:rPr>
              <a:t>ká párty hviezda.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1900" y="0"/>
            <a:ext cx="8420100" cy="1325563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Mgr. Miroslava Štefániková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0000" cy="684000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124700" y="1584326"/>
            <a:ext cx="2889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latin typeface="Bell MT" panose="02020503060305020303" pitchFamily="18" charset="0"/>
              </a:rPr>
              <a:t>Riadite</a:t>
            </a:r>
            <a:r>
              <a:rPr lang="sk-SK" sz="2800" dirty="0" smtClean="0">
                <a:latin typeface="Bell MT" panose="02020503060305020303" pitchFamily="18" charset="0"/>
              </a:rPr>
              <a:t>ľ</a:t>
            </a:r>
            <a:r>
              <a:rPr lang="sk-SK" sz="3200" dirty="0" smtClean="0">
                <a:latin typeface="Bell MT" panose="02020503060305020303" pitchFamily="18" charset="0"/>
              </a:rPr>
              <a:t>ka školy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4865" y="191521"/>
            <a:ext cx="6847114" cy="1325563"/>
          </a:xfrm>
        </p:spPr>
        <p:txBody>
          <a:bodyPr>
            <a:normAutofit fontScale="90000"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Mgr. Al</a:t>
            </a:r>
            <a:r>
              <a:rPr lang="sk-SK" sz="4900" b="1" dirty="0" smtClean="0">
                <a:latin typeface="Bell MT" panose="02020503060305020303" pitchFamily="18" charset="0"/>
              </a:rPr>
              <a:t>ž</a:t>
            </a:r>
            <a:r>
              <a:rPr lang="sk-SK" sz="5400" b="1" dirty="0" smtClean="0">
                <a:latin typeface="Bell MT" panose="02020503060305020303" pitchFamily="18" charset="0"/>
              </a:rPr>
              <a:t>beta Dúbravská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8D7D2"/>
              </a:clrFrom>
              <a:clrTo>
                <a:srgbClr val="D8D7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5130000" cy="6840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387737" y="1286251"/>
            <a:ext cx="337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Bell MT" panose="02020503060305020303" pitchFamily="18" charset="0"/>
              </a:rPr>
              <a:t>Triedna u</a:t>
            </a:r>
            <a:r>
              <a:rPr lang="sk-SK" sz="2200" dirty="0" smtClean="0">
                <a:latin typeface="Bell MT" panose="02020503060305020303" pitchFamily="18" charset="0"/>
              </a:rPr>
              <a:t>č</a:t>
            </a:r>
            <a:r>
              <a:rPr lang="sk-SK" sz="2400" dirty="0" smtClean="0">
                <a:latin typeface="Bell MT" panose="02020503060305020303" pitchFamily="18" charset="0"/>
              </a:rPr>
              <a:t>ite</a:t>
            </a:r>
            <a:r>
              <a:rPr lang="sk-SK" sz="2200" dirty="0" smtClean="0">
                <a:latin typeface="Bell MT" panose="02020503060305020303" pitchFamily="18" charset="0"/>
              </a:rPr>
              <a:t>ľ</a:t>
            </a:r>
            <a:r>
              <a:rPr lang="sk-SK" sz="2400" dirty="0" smtClean="0">
                <a:latin typeface="Bell MT" panose="02020503060305020303" pitchFamily="18" charset="0"/>
              </a:rPr>
              <a:t>ka</a:t>
            </a:r>
            <a:endParaRPr lang="sk-SK" sz="2400" dirty="0">
              <a:latin typeface="Bell MT" panose="02020503060305020303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630089" y="1964353"/>
            <a:ext cx="51337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Bell MT" panose="02020503060305020303" pitchFamily="18" charset="0"/>
              </a:rPr>
              <a:t>Betku našu radi máme,</a:t>
            </a:r>
          </a:p>
          <a:p>
            <a:r>
              <a:rPr lang="sk-SK" sz="2400" dirty="0">
                <a:latin typeface="Bell MT" panose="02020503060305020303" pitchFamily="18" charset="0"/>
              </a:rPr>
              <a:t>T-</a:t>
            </a:r>
            <a:r>
              <a:rPr lang="sk-SK" sz="2400" dirty="0" err="1">
                <a:latin typeface="Bell MT" panose="02020503060305020303" pitchFamily="18" charset="0"/>
              </a:rPr>
              <a:t>čkami</a:t>
            </a:r>
            <a:r>
              <a:rPr lang="sk-SK" sz="2400" dirty="0">
                <a:latin typeface="Bell MT" panose="02020503060305020303" pitchFamily="18" charset="0"/>
              </a:rPr>
              <a:t> ju občas</a:t>
            </a:r>
          </a:p>
          <a:p>
            <a:r>
              <a:rPr lang="sk-SK" sz="2400" dirty="0">
                <a:latin typeface="Bell MT" panose="02020503060305020303" pitchFamily="18" charset="0"/>
              </a:rPr>
              <a:t>nahneváme.</a:t>
            </a:r>
          </a:p>
          <a:p>
            <a:r>
              <a:rPr lang="sk-SK" sz="2400" dirty="0">
                <a:latin typeface="Bell MT" panose="02020503060305020303" pitchFamily="18" charset="0"/>
              </a:rPr>
              <a:t>Jazykov vie viac ne</a:t>
            </a:r>
            <a:r>
              <a:rPr lang="sk-SK" sz="2000" dirty="0">
                <a:latin typeface="Bell MT" panose="02020503060305020303" pitchFamily="18" charset="0"/>
              </a:rPr>
              <a:t>ž</a:t>
            </a:r>
            <a:r>
              <a:rPr lang="sk-SK" sz="2400" dirty="0">
                <a:latin typeface="Bell MT" panose="02020503060305020303" pitchFamily="18" charset="0"/>
              </a:rPr>
              <a:t> dos</a:t>
            </a:r>
            <a:r>
              <a:rPr lang="sk-SK" sz="2000" dirty="0">
                <a:latin typeface="Bell MT" panose="02020503060305020303" pitchFamily="18" charset="0"/>
              </a:rPr>
              <a:t>ť</a:t>
            </a:r>
            <a:r>
              <a:rPr lang="sk-SK" sz="2400" dirty="0">
                <a:latin typeface="Bell MT" panose="02020503060305020303" pitchFamily="18" charset="0"/>
              </a:rPr>
              <a:t>,</a:t>
            </a:r>
          </a:p>
          <a:p>
            <a:r>
              <a:rPr lang="sk-SK" sz="2400" dirty="0">
                <a:latin typeface="Bell MT" panose="02020503060305020303" pitchFamily="18" charset="0"/>
              </a:rPr>
              <a:t>vždy poteší nás jej</a:t>
            </a:r>
          </a:p>
          <a:p>
            <a:r>
              <a:rPr lang="sk-SK" sz="2400" dirty="0">
                <a:latin typeface="Bell MT" panose="02020503060305020303" pitchFamily="18" charset="0"/>
              </a:rPr>
              <a:t>prítomnosť.</a:t>
            </a:r>
          </a:p>
          <a:p>
            <a:r>
              <a:rPr lang="sk-SK" sz="2400" dirty="0">
                <a:latin typeface="Bell MT" panose="02020503060305020303" pitchFamily="18" charset="0"/>
              </a:rPr>
              <a:t>Učite</a:t>
            </a:r>
            <a:r>
              <a:rPr lang="sk-SK" sz="2000" dirty="0">
                <a:latin typeface="Bell MT" panose="02020503060305020303" pitchFamily="18" charset="0"/>
              </a:rPr>
              <a:t>ľ</a:t>
            </a:r>
            <a:r>
              <a:rPr lang="sk-SK" sz="2400" dirty="0">
                <a:latin typeface="Bell MT" panose="02020503060305020303" pitchFamily="18" charset="0"/>
              </a:rPr>
              <a:t>ka skvelá je,</a:t>
            </a:r>
          </a:p>
          <a:p>
            <a:r>
              <a:rPr lang="sk-SK" sz="2400" dirty="0">
                <a:latin typeface="Bell MT" panose="02020503060305020303" pitchFamily="18" charset="0"/>
              </a:rPr>
              <a:t>čerešne zo záhradky nie</a:t>
            </a:r>
          </a:p>
          <a:p>
            <a:r>
              <a:rPr lang="sk-SK" sz="2400" dirty="0">
                <a:latin typeface="Bell MT" panose="02020503060305020303" pitchFamily="18" charset="0"/>
              </a:rPr>
              <a:t>raz nám prinesie.</a:t>
            </a:r>
          </a:p>
          <a:p>
            <a:r>
              <a:rPr lang="sk-SK" sz="2400" dirty="0">
                <a:latin typeface="Bell MT" panose="02020503060305020303" pitchFamily="18" charset="0"/>
              </a:rPr>
              <a:t>V Hnúšti býva triedna</a:t>
            </a:r>
          </a:p>
          <a:p>
            <a:r>
              <a:rPr lang="sk-SK" sz="2400" dirty="0">
                <a:latin typeface="Bell MT" panose="02020503060305020303" pitchFamily="18" charset="0"/>
              </a:rPr>
              <a:t>naša,</a:t>
            </a:r>
          </a:p>
          <a:p>
            <a:r>
              <a:rPr lang="pl-PL" sz="2400" dirty="0">
                <a:latin typeface="Bell MT" panose="02020503060305020303" pitchFamily="18" charset="0"/>
              </a:rPr>
              <a:t>za všetko patrí jej ve</a:t>
            </a:r>
            <a:r>
              <a:rPr lang="pl-PL" sz="2000" dirty="0">
                <a:latin typeface="Bell MT" panose="02020503060305020303" pitchFamily="18" charset="0"/>
              </a:rPr>
              <a:t>ľ</a:t>
            </a:r>
            <a:r>
              <a:rPr lang="pl-PL" sz="2400" dirty="0">
                <a:latin typeface="Bell MT" panose="02020503060305020303" pitchFamily="18" charset="0"/>
              </a:rPr>
              <a:t>ká</a:t>
            </a:r>
          </a:p>
          <a:p>
            <a:r>
              <a:rPr lang="sk-SK" sz="2400" dirty="0">
                <a:latin typeface="Bell MT" panose="02020503060305020303" pitchFamily="18" charset="0"/>
              </a:rPr>
              <a:t>v</a:t>
            </a:r>
            <a:r>
              <a:rPr lang="sk-SK" sz="2000" dirty="0">
                <a:latin typeface="Bell MT" panose="02020503060305020303" pitchFamily="18" charset="0"/>
              </a:rPr>
              <a:t>ď</a:t>
            </a:r>
            <a:r>
              <a:rPr lang="sk-SK" sz="2400" dirty="0">
                <a:latin typeface="Bell MT" panose="02020503060305020303" pitchFamily="18" charset="0"/>
              </a:rPr>
              <a:t>aka.</a:t>
            </a:r>
            <a:endParaRPr lang="sk-SK" sz="2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9900" y="276225"/>
            <a:ext cx="5109391" cy="1325563"/>
          </a:xfrm>
        </p:spPr>
        <p:txBody>
          <a:bodyPr>
            <a:normAutofit/>
          </a:bodyPr>
          <a:lstStyle/>
          <a:p>
            <a:r>
              <a:rPr lang="sk-SK" sz="5400" b="1" dirty="0" err="1" smtClean="0"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Aneta</a:t>
            </a:r>
            <a:r>
              <a:rPr lang="sk-SK" sz="5400" b="1" dirty="0" smtClean="0"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k-SK" sz="5400" b="1" dirty="0" err="1" smtClean="0"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Čelinská</a:t>
            </a:r>
            <a:endParaRPr lang="sk-SK" sz="5400" b="1" dirty="0">
              <a:latin typeface="Bell MT" panose="020205030603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5139886" cy="6840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5753100" y="2044700"/>
            <a:ext cx="535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Bell MT" panose="02020503060305020303" pitchFamily="18" charset="0"/>
              </a:rPr>
              <a:t>V Tescu za poklad</a:t>
            </a:r>
            <a:r>
              <a:rPr lang="pl-PL" sz="2800" dirty="0">
                <a:latin typeface="Bell MT" panose="02020503060305020303" pitchFamily="18" charset="0"/>
              </a:rPr>
              <a:t>ň</a:t>
            </a:r>
            <a:r>
              <a:rPr lang="pl-PL" sz="3200" dirty="0">
                <a:latin typeface="Bell MT" panose="02020503060305020303" pitchFamily="18" charset="0"/>
              </a:rPr>
              <a:t>ou </a:t>
            </a:r>
            <a:r>
              <a:rPr lang="pl-PL" sz="2800" dirty="0">
                <a:latin typeface="Bell MT" panose="02020503060305020303" pitchFamily="18" charset="0"/>
              </a:rPr>
              <a:t>č</a:t>
            </a:r>
            <a:r>
              <a:rPr lang="pl-PL" sz="3200" dirty="0">
                <a:latin typeface="Bell MT" panose="02020503060305020303" pitchFamily="18" charset="0"/>
              </a:rPr>
              <a:t>asto stojí,</a:t>
            </a:r>
          </a:p>
          <a:p>
            <a:r>
              <a:rPr lang="pl-PL" sz="3200" dirty="0">
                <a:latin typeface="Bell MT" panose="02020503060305020303" pitchFamily="18" charset="0"/>
              </a:rPr>
              <a:t>na biolu aj chémiu chodí.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Na medicíne bude </a:t>
            </a:r>
            <a:r>
              <a:rPr lang="sk-SK" sz="3200" dirty="0" err="1">
                <a:latin typeface="Bell MT" panose="02020503060305020303" pitchFamily="18" charset="0"/>
              </a:rPr>
              <a:t>jedni</a:t>
            </a:r>
            <a:r>
              <a:rPr lang="sk-SK" sz="2800" dirty="0" err="1">
                <a:latin typeface="Bell MT" panose="02020503060305020303" pitchFamily="18" charset="0"/>
              </a:rPr>
              <a:t>č</a:t>
            </a:r>
            <a:r>
              <a:rPr lang="sk-SK" sz="3200" dirty="0" err="1">
                <a:latin typeface="Bell MT" panose="02020503060305020303" pitchFamily="18" charset="0"/>
              </a:rPr>
              <a:t>ka</a:t>
            </a:r>
            <a:r>
              <a:rPr lang="sk-SK" sz="3200" dirty="0">
                <a:latin typeface="Bell MT" panose="02020503060305020303" pitchFamily="18" charset="0"/>
              </a:rPr>
              <a:t>,</a:t>
            </a:r>
          </a:p>
          <a:p>
            <a:r>
              <a:rPr lang="pl-PL" sz="3200" dirty="0">
                <a:latin typeface="Bell MT" panose="02020503060305020303" pitchFamily="18" charset="0"/>
              </a:rPr>
              <a:t>Anet to je naša hlavi</a:t>
            </a:r>
            <a:r>
              <a:rPr lang="pl-PL" sz="2800" dirty="0">
                <a:latin typeface="Bell MT" panose="02020503060305020303" pitchFamily="18" charset="0"/>
              </a:rPr>
              <a:t>č</a:t>
            </a:r>
            <a:r>
              <a:rPr lang="pl-PL" sz="3200" dirty="0">
                <a:latin typeface="Bell MT" panose="02020503060305020303" pitchFamily="18" charset="0"/>
              </a:rPr>
              <a:t>ka.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Zvýraz</a:t>
            </a:r>
            <a:r>
              <a:rPr lang="sk-SK" sz="2800" dirty="0">
                <a:latin typeface="Bell MT" panose="02020503060305020303" pitchFamily="18" charset="0"/>
              </a:rPr>
              <a:t>ň</a:t>
            </a:r>
            <a:r>
              <a:rPr lang="sk-SK" sz="3200" dirty="0">
                <a:latin typeface="Bell MT" panose="02020503060305020303" pitchFamily="18" charset="0"/>
              </a:rPr>
              <a:t>ova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200" dirty="0">
                <a:latin typeface="Bell MT" panose="02020503060305020303" pitchFamily="18" charset="0"/>
              </a:rPr>
              <a:t>e ona zbiera</a:t>
            </a:r>
          </a:p>
          <a:p>
            <a:r>
              <a:rPr lang="pl-PL" sz="3200" dirty="0">
                <a:latin typeface="Bell MT" panose="02020503060305020303" pitchFamily="18" charset="0"/>
              </a:rPr>
              <a:t>a kô</a:t>
            </a:r>
            <a:r>
              <a:rPr lang="pl-PL" sz="2800" dirty="0">
                <a:latin typeface="Bell MT" panose="02020503060305020303" pitchFamily="18" charset="0"/>
              </a:rPr>
              <a:t>ň</a:t>
            </a:r>
            <a:r>
              <a:rPr lang="pl-PL" sz="3200" dirty="0">
                <a:latin typeface="Bell MT" panose="02020503060305020303" pitchFamily="18" charset="0"/>
              </a:rPr>
              <a:t> je jej ob</a:t>
            </a:r>
            <a:r>
              <a:rPr lang="pl-PL" sz="2800" dirty="0">
                <a:latin typeface="Bell MT" panose="02020503060305020303" pitchFamily="18" charset="0"/>
              </a:rPr>
              <a:t>ľ</a:t>
            </a:r>
            <a:r>
              <a:rPr lang="pl-PL" sz="3200" dirty="0">
                <a:latin typeface="Bell MT" panose="02020503060305020303" pitchFamily="18" charset="0"/>
              </a:rPr>
              <a:t>úbené zviera</a:t>
            </a:r>
            <a:r>
              <a:rPr lang="pl-PL" sz="3200" dirty="0"/>
              <a:t>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7792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6400" y="377825"/>
            <a:ext cx="5384800" cy="1325563"/>
          </a:xfrm>
        </p:spPr>
        <p:txBody>
          <a:bodyPr>
            <a:noAutofit/>
          </a:bodyPr>
          <a:lstStyle/>
          <a:p>
            <a:pPr algn="r"/>
            <a:r>
              <a:rPr lang="sk-SK" sz="5400" b="1" dirty="0" smtClean="0">
                <a:latin typeface="Bell MT" panose="02020503060305020303" pitchFamily="18" charset="0"/>
              </a:rPr>
              <a:t>Nina </a:t>
            </a:r>
            <a:r>
              <a:rPr lang="sk-SK" sz="5400" b="1" dirty="0" err="1" smtClean="0">
                <a:latin typeface="Bell MT" panose="02020503060305020303" pitchFamily="18" charset="0"/>
              </a:rPr>
              <a:t>Dolinajová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5129999" cy="6840000"/>
          </a:xfrm>
        </p:spPr>
      </p:pic>
      <p:sp>
        <p:nvSpPr>
          <p:cNvPr id="7" name="BlokTextu 6"/>
          <p:cNvSpPr txBox="1"/>
          <p:nvPr/>
        </p:nvSpPr>
        <p:spPr>
          <a:xfrm>
            <a:off x="5867400" y="2209800"/>
            <a:ext cx="500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Bell MT" panose="02020503060305020303" pitchFamily="18" charset="0"/>
              </a:rPr>
              <a:t>Celou chodbou znie jej smiech,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ticho ostať - pre </a:t>
            </a:r>
            <a:r>
              <a:rPr lang="sk-SK" sz="2800" dirty="0">
                <a:latin typeface="Bell MT" panose="02020503060305020303" pitchFamily="18" charset="0"/>
              </a:rPr>
              <a:t>ň</a:t>
            </a:r>
            <a:r>
              <a:rPr lang="sk-SK" sz="3200" dirty="0">
                <a:latin typeface="Bell MT" panose="02020503060305020303" pitchFamily="18" charset="0"/>
              </a:rPr>
              <a:t>u hriech.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Vytá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200" dirty="0">
                <a:latin typeface="Bell MT" panose="02020503060305020303" pitchFamily="18" charset="0"/>
              </a:rPr>
              <a:t>a</a:t>
            </a:r>
            <a:r>
              <a:rPr lang="sk-SK" sz="2800" dirty="0">
                <a:latin typeface="Bell MT" panose="02020503060305020303" pitchFamily="18" charset="0"/>
              </a:rPr>
              <a:t>ť</a:t>
            </a:r>
            <a:r>
              <a:rPr lang="sk-SK" sz="3200" dirty="0">
                <a:latin typeface="Bell MT" panose="02020503060305020303" pitchFamily="18" charset="0"/>
              </a:rPr>
              <a:t> sa Nina nedá,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radšej miesto srande nechá.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Stále v zadnej lavici,</a:t>
            </a:r>
          </a:p>
          <a:p>
            <a:r>
              <a:rPr lang="pl-PL" sz="3200" dirty="0">
                <a:latin typeface="Bell MT" panose="02020503060305020303" pitchFamily="18" charset="0"/>
              </a:rPr>
              <a:t>s Leou po jej pravici.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1500" y="327025"/>
            <a:ext cx="5829300" cy="1325563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Lukáš </a:t>
            </a:r>
            <a:r>
              <a:rPr lang="sk-SK" sz="5400" b="1" dirty="0" err="1" smtClean="0">
                <a:latin typeface="Bell MT" panose="02020503060305020303" pitchFamily="18" charset="0"/>
              </a:rPr>
              <a:t>Ferencz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5129999" cy="6840000"/>
          </a:xfrm>
        </p:spPr>
      </p:pic>
      <p:sp>
        <p:nvSpPr>
          <p:cNvPr id="7" name="BlokTextu 6"/>
          <p:cNvSpPr txBox="1"/>
          <p:nvPr/>
        </p:nvSpPr>
        <p:spPr>
          <a:xfrm>
            <a:off x="5753100" y="2133600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Bell MT" panose="02020503060305020303" pitchFamily="18" charset="0"/>
              </a:rPr>
              <a:t>V šachu je náš Fero pán,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v Zomri tri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200" dirty="0">
                <a:latin typeface="Bell MT" panose="02020503060305020303" pitchFamily="18" charset="0"/>
              </a:rPr>
              <a:t>ku chodí sám.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Tenis vkuse sleduje,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krížovky veru miluje.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Lukáš frajer v nem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200" dirty="0">
                <a:latin typeface="Bell MT" panose="02020503060305020303" pitchFamily="18" charset="0"/>
              </a:rPr>
              <a:t>ine,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určite on </a:t>
            </a:r>
            <a:r>
              <a:rPr lang="sk-SK" sz="2800" dirty="0">
                <a:latin typeface="Bell MT" panose="02020503060305020303" pitchFamily="18" charset="0"/>
              </a:rPr>
              <a:t>ľ</a:t>
            </a:r>
            <a:r>
              <a:rPr lang="sk-SK" sz="3200" dirty="0">
                <a:latin typeface="Bell MT" panose="02020503060305020303" pitchFamily="18" charset="0"/>
              </a:rPr>
              <a:t>ahko zmaturuje.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94400" y="250825"/>
            <a:ext cx="4724400" cy="1325563"/>
          </a:xfrm>
        </p:spPr>
        <p:txBody>
          <a:bodyPr>
            <a:normAutofit/>
          </a:bodyPr>
          <a:lstStyle/>
          <a:p>
            <a:r>
              <a:rPr lang="sk-SK" sz="5400" b="1" dirty="0" err="1" smtClean="0">
                <a:latin typeface="Bell MT" panose="02020503060305020303" pitchFamily="18" charset="0"/>
              </a:rPr>
              <a:t>Jorik</a:t>
            </a:r>
            <a:r>
              <a:rPr lang="sk-SK" sz="5400" b="1" dirty="0" smtClean="0">
                <a:latin typeface="Bell MT" panose="02020503060305020303" pitchFamily="18" charset="0"/>
              </a:rPr>
              <a:t> </a:t>
            </a:r>
            <a:r>
              <a:rPr lang="sk-SK" sz="5400" b="1" dirty="0" err="1" smtClean="0">
                <a:latin typeface="Bell MT" panose="02020503060305020303" pitchFamily="18" charset="0"/>
              </a:rPr>
              <a:t>Jáger</a:t>
            </a:r>
            <a:r>
              <a:rPr lang="sk-SK" sz="4600" b="1" dirty="0" err="1" smtClean="0">
                <a:latin typeface="Bell MT" panose="02020503060305020303" pitchFamily="18" charset="0"/>
              </a:rPr>
              <a:t>č</a:t>
            </a:r>
            <a:r>
              <a:rPr lang="sk-SK" sz="5400" b="1" dirty="0" err="1" smtClean="0">
                <a:latin typeface="Bell MT" panose="02020503060305020303" pitchFamily="18" charset="0"/>
              </a:rPr>
              <a:t>ík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999" cy="6840000"/>
          </a:xfrm>
        </p:spPr>
      </p:pic>
      <p:sp>
        <p:nvSpPr>
          <p:cNvPr id="5" name="BlokTextu 4"/>
          <p:cNvSpPr txBox="1"/>
          <p:nvPr/>
        </p:nvSpPr>
        <p:spPr>
          <a:xfrm>
            <a:off x="5994400" y="1830389"/>
            <a:ext cx="5829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Bell MT" panose="02020503060305020303" pitchFamily="18" charset="0"/>
              </a:rPr>
              <a:t>Programovanie je pre neho</a:t>
            </a:r>
          </a:p>
          <a:p>
            <a:r>
              <a:rPr lang="sk-SK" sz="3200" dirty="0">
                <a:latin typeface="Bell MT" panose="02020503060305020303" pitchFamily="18" charset="0"/>
              </a:rPr>
              <a:t>hra</a:t>
            </a:r>
            <a:r>
              <a:rPr lang="sk-SK" sz="2800" dirty="0">
                <a:latin typeface="Bell MT" panose="02020503060305020303" pitchFamily="18" charset="0"/>
              </a:rPr>
              <a:t>č</a:t>
            </a:r>
            <a:r>
              <a:rPr lang="sk-SK" sz="3200" dirty="0">
                <a:latin typeface="Bell MT" panose="02020503060305020303" pitchFamily="18" charset="0"/>
              </a:rPr>
              <a:t>ka,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cez online hodiny ka</a:t>
            </a:r>
            <a:r>
              <a:rPr lang="sk-SK" sz="2800" dirty="0">
                <a:latin typeface="Bell MT" panose="02020503060305020303" pitchFamily="18" charset="0"/>
              </a:rPr>
              <a:t>ž</a:t>
            </a:r>
            <a:r>
              <a:rPr lang="sk-SK" sz="3200" dirty="0">
                <a:latin typeface="Bell MT" panose="02020503060305020303" pitchFamily="18" charset="0"/>
              </a:rPr>
              <a:t>dého</a:t>
            </a:r>
          </a:p>
          <a:p>
            <a:r>
              <a:rPr lang="sk-SK" sz="3200" dirty="0">
                <a:latin typeface="Bell MT" panose="02020503060305020303" pitchFamily="18" charset="0"/>
              </a:rPr>
              <a:t>zaujíma jeho mačka.</a:t>
            </a:r>
          </a:p>
          <a:p>
            <a:r>
              <a:rPr lang="pt-BR" sz="3200" dirty="0">
                <a:latin typeface="Bell MT" panose="02020503060305020303" pitchFamily="18" charset="0"/>
              </a:rPr>
              <a:t>O Jorikovi sme dlho nevedeli,</a:t>
            </a:r>
          </a:p>
          <a:p>
            <a:r>
              <a:rPr lang="pl-PL" sz="3200" dirty="0">
                <a:latin typeface="Bell MT" panose="02020503060305020303" pitchFamily="18" charset="0"/>
              </a:rPr>
              <a:t>že sa rád započúva do opery.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Náš </a:t>
            </a:r>
            <a:r>
              <a:rPr lang="sk-SK" sz="3200" dirty="0" err="1">
                <a:latin typeface="Bell MT" panose="02020503060305020303" pitchFamily="18" charset="0"/>
              </a:rPr>
              <a:t>Jorik</a:t>
            </a:r>
            <a:r>
              <a:rPr lang="sk-SK" sz="3200" dirty="0">
                <a:latin typeface="Bell MT" panose="02020503060305020303" pitchFamily="18" charset="0"/>
              </a:rPr>
              <a:t> aj vari</a:t>
            </a:r>
            <a:r>
              <a:rPr lang="sk-SK" sz="2800" dirty="0">
                <a:latin typeface="Bell MT" panose="02020503060305020303" pitchFamily="18" charset="0"/>
              </a:rPr>
              <a:t>ť</a:t>
            </a:r>
            <a:r>
              <a:rPr lang="sk-SK" sz="3200" dirty="0">
                <a:latin typeface="Bell MT" panose="02020503060305020303" pitchFamily="18" charset="0"/>
              </a:rPr>
              <a:t> vie,</a:t>
            </a:r>
          </a:p>
          <a:p>
            <a:r>
              <a:rPr lang="fi-FI" sz="3200" dirty="0">
                <a:latin typeface="Bell MT" panose="02020503060305020303" pitchFamily="18" charset="0"/>
              </a:rPr>
              <a:t>a Slovensko on veru miluje.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100" y="288925"/>
            <a:ext cx="5664200" cy="1325563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latin typeface="Bell MT" panose="02020503060305020303" pitchFamily="18" charset="0"/>
              </a:rPr>
              <a:t>Lenka </a:t>
            </a:r>
            <a:r>
              <a:rPr lang="sk-SK" sz="5400" b="1" dirty="0" err="1" smtClean="0">
                <a:latin typeface="Bell MT" panose="02020503060305020303" pitchFamily="18" charset="0"/>
              </a:rPr>
              <a:t>Királyová</a:t>
            </a:r>
            <a:endParaRPr lang="sk-SK" sz="5400" b="1" dirty="0">
              <a:latin typeface="Bell MT" panose="020205030603050203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5129999" cy="6840000"/>
          </a:xfrm>
        </p:spPr>
      </p:pic>
      <p:sp>
        <p:nvSpPr>
          <p:cNvPr id="5" name="BlokTextu 4"/>
          <p:cNvSpPr txBox="1"/>
          <p:nvPr/>
        </p:nvSpPr>
        <p:spPr>
          <a:xfrm>
            <a:off x="5969000" y="2046289"/>
            <a:ext cx="5207000" cy="402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Bell MT" panose="02020503060305020303" pitchFamily="18" charset="0"/>
              </a:rPr>
              <a:t>V Tisovci sa často korčuľuje,</a:t>
            </a:r>
          </a:p>
          <a:p>
            <a:r>
              <a:rPr lang="sk-SK" sz="3200" dirty="0">
                <a:latin typeface="Bell MT" panose="02020503060305020303" pitchFamily="18" charset="0"/>
              </a:rPr>
              <a:t>v </a:t>
            </a:r>
            <a:r>
              <a:rPr lang="sk-SK" sz="3200" dirty="0" err="1">
                <a:latin typeface="Bell MT" panose="02020503060305020303" pitchFamily="18" charset="0"/>
              </a:rPr>
              <a:t>posilke</a:t>
            </a:r>
            <a:r>
              <a:rPr lang="sk-SK" sz="3200" dirty="0">
                <a:latin typeface="Bell MT" panose="02020503060305020303" pitchFamily="18" charset="0"/>
              </a:rPr>
              <a:t> tiež rada pobehuje.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Na hodine knihu v ruke máva,</a:t>
            </a:r>
          </a:p>
          <a:p>
            <a:r>
              <a:rPr lang="pl-PL" sz="3200" dirty="0">
                <a:latin typeface="Bell MT" panose="02020503060305020303" pitchFamily="18" charset="0"/>
              </a:rPr>
              <a:t>na franine sa s babami občas</a:t>
            </a:r>
          </a:p>
          <a:p>
            <a:r>
              <a:rPr lang="sk-SK" sz="3200" dirty="0">
                <a:latin typeface="Bell MT" panose="02020503060305020303" pitchFamily="18" charset="0"/>
              </a:rPr>
              <a:t>zabáva.</a:t>
            </a:r>
          </a:p>
          <a:p>
            <a:r>
              <a:rPr lang="sk-SK" sz="3200" dirty="0">
                <a:latin typeface="Bell MT" panose="02020503060305020303" pitchFamily="18" charset="0"/>
              </a:rPr>
              <a:t>Občianska je nepriateľ jej</a:t>
            </a:r>
          </a:p>
          <a:p>
            <a:r>
              <a:rPr lang="sk-SK" sz="3200" dirty="0">
                <a:latin typeface="Bell MT" panose="02020503060305020303" pitchFamily="18" charset="0"/>
              </a:rPr>
              <a:t>malý,</a:t>
            </a:r>
          </a:p>
          <a:p>
            <a:r>
              <a:rPr lang="pl-PL" sz="3200" dirty="0">
                <a:latin typeface="Bell MT" panose="02020503060305020303" pitchFamily="18" charset="0"/>
              </a:rPr>
              <a:t>občas z nej má riadne stavy.</a:t>
            </a:r>
            <a:endParaRPr lang="sk-SK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755</Words>
  <Application>Microsoft Office PowerPoint</Application>
  <PresentationFormat>Širokouhlá</PresentationFormat>
  <Paragraphs>195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 Unicode MS</vt:lpstr>
      <vt:lpstr>Arial</vt:lpstr>
      <vt:lpstr>Bell MT</vt:lpstr>
      <vt:lpstr>Calibri</vt:lpstr>
      <vt:lpstr>Calibri Light</vt:lpstr>
      <vt:lpstr>Motív balíka Office</vt:lpstr>
      <vt:lpstr>ELEKTRONICKÉ TABLO 5.B</vt:lpstr>
      <vt:lpstr>EVANJELICKÉ GYMNÁZIUM TISOVEC 5.B 2017-2022</vt:lpstr>
      <vt:lpstr>Mgr. Miroslava Štefániková</vt:lpstr>
      <vt:lpstr>Mgr. Alžbeta Dúbravská</vt:lpstr>
      <vt:lpstr>Aneta Čelinská</vt:lpstr>
      <vt:lpstr>Nina Dolinajová</vt:lpstr>
      <vt:lpstr>Lukáš Ferencz</vt:lpstr>
      <vt:lpstr>Jorik Jágerčík</vt:lpstr>
      <vt:lpstr>Lenka Királyová</vt:lpstr>
      <vt:lpstr>Sophia Kirchmaierová</vt:lpstr>
      <vt:lpstr>Mária Kradláková</vt:lpstr>
      <vt:lpstr>Anna Luptáková</vt:lpstr>
      <vt:lpstr>Kristína Moncoľová</vt:lpstr>
      <vt:lpstr>Lukáš Mário Novota</vt:lpstr>
      <vt:lpstr>Milota Rajchelová</vt:lpstr>
      <vt:lpstr>Jakub Smital</vt:lpstr>
      <vt:lpstr>Kristína Stieranková</vt:lpstr>
      <vt:lpstr>Simona Strigáčová</vt:lpstr>
      <vt:lpstr>Lea Sviežená</vt:lpstr>
      <vt:lpstr>Dominika Šinková</vt:lpstr>
      <vt:lpstr>Jana Tomengová</vt:lpstr>
    </vt:vector>
  </TitlesOfParts>
  <Company>MPC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ELEKTRONICKÉ TABLO 5.B</dc:title>
  <dc:creator>q</dc:creator>
  <cp:lastModifiedBy>Emma Čupková</cp:lastModifiedBy>
  <cp:revision>16</cp:revision>
  <dcterms:created xsi:type="dcterms:W3CDTF">2022-06-21T06:11:54Z</dcterms:created>
  <dcterms:modified xsi:type="dcterms:W3CDTF">2022-06-21T08:56:04Z</dcterms:modified>
</cp:coreProperties>
</file>